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44E6F7-CD04-5C48-A017-3E8FC0CA52AF}" vid="{E175C982-E0E1-914F-A838-6FDFDEEC30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Century Gothic</vt:lpstr>
      <vt:lpstr>Vapor Trail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Wiltsie, Nicholas</dc:creator>
  <cp:lastModifiedBy>Wiltsie, Nicholas</cp:lastModifiedBy>
  <cp:revision>2</cp:revision>
  <dcterms:created xsi:type="dcterms:W3CDTF">2024-12-20T18:03:19Z</dcterms:created>
  <dcterms:modified xsi:type="dcterms:W3CDTF">2024-12-20T18:23:13Z</dcterms:modified>
</cp:coreProperties>
</file>