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lvl1pPr algn="ctr" defTabSz="584200">
      <a:defRPr sz="2400">
        <a:solidFill>
          <a:srgbClr val="414141"/>
        </a:solidFill>
        <a:latin typeface="Palatino"/>
        <a:ea typeface="Palatino"/>
        <a:cs typeface="Palatino"/>
        <a:sym typeface="Palatino"/>
      </a:defRPr>
    </a:lvl1pPr>
    <a:lvl2pPr indent="228600" algn="ctr" defTabSz="584200">
      <a:defRPr sz="2400">
        <a:solidFill>
          <a:srgbClr val="414141"/>
        </a:solidFill>
        <a:latin typeface="Palatino"/>
        <a:ea typeface="Palatino"/>
        <a:cs typeface="Palatino"/>
        <a:sym typeface="Palatino"/>
      </a:defRPr>
    </a:lvl2pPr>
    <a:lvl3pPr indent="457200" algn="ctr" defTabSz="584200">
      <a:defRPr sz="2400">
        <a:solidFill>
          <a:srgbClr val="414141"/>
        </a:solidFill>
        <a:latin typeface="Palatino"/>
        <a:ea typeface="Palatino"/>
        <a:cs typeface="Palatino"/>
        <a:sym typeface="Palatino"/>
      </a:defRPr>
    </a:lvl3pPr>
    <a:lvl4pPr indent="685800" algn="ctr" defTabSz="584200">
      <a:defRPr sz="2400">
        <a:solidFill>
          <a:srgbClr val="414141"/>
        </a:solidFill>
        <a:latin typeface="Palatino"/>
        <a:ea typeface="Palatino"/>
        <a:cs typeface="Palatino"/>
        <a:sym typeface="Palatino"/>
      </a:defRPr>
    </a:lvl4pPr>
    <a:lvl5pPr indent="914400" algn="ctr" defTabSz="584200">
      <a:defRPr sz="2400">
        <a:solidFill>
          <a:srgbClr val="414141"/>
        </a:solidFill>
        <a:latin typeface="Palatino"/>
        <a:ea typeface="Palatino"/>
        <a:cs typeface="Palatino"/>
        <a:sym typeface="Palatino"/>
      </a:defRPr>
    </a:lvl5pPr>
    <a:lvl6pPr indent="1143000" algn="ctr" defTabSz="584200">
      <a:defRPr sz="2400">
        <a:solidFill>
          <a:srgbClr val="414141"/>
        </a:solidFill>
        <a:latin typeface="Palatino"/>
        <a:ea typeface="Palatino"/>
        <a:cs typeface="Palatino"/>
        <a:sym typeface="Palatino"/>
      </a:defRPr>
    </a:lvl6pPr>
    <a:lvl7pPr indent="1371600" algn="ctr" defTabSz="584200">
      <a:defRPr sz="2400">
        <a:solidFill>
          <a:srgbClr val="414141"/>
        </a:solidFill>
        <a:latin typeface="Palatino"/>
        <a:ea typeface="Palatino"/>
        <a:cs typeface="Palatino"/>
        <a:sym typeface="Palatino"/>
      </a:defRPr>
    </a:lvl7pPr>
    <a:lvl8pPr indent="1600200" algn="ctr" defTabSz="584200">
      <a:defRPr sz="2400">
        <a:solidFill>
          <a:srgbClr val="414141"/>
        </a:solidFill>
        <a:latin typeface="Palatino"/>
        <a:ea typeface="Palatino"/>
        <a:cs typeface="Palatino"/>
        <a:sym typeface="Palatino"/>
      </a:defRPr>
    </a:lvl8pPr>
    <a:lvl9pPr indent="1828800" algn="ctr" defTabSz="584200">
      <a:defRPr sz="2400">
        <a:solidFill>
          <a:srgbClr val="414141"/>
        </a:solidFill>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6C7C4E"/>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rgbClr val="A8C3DF"/>
              </a:solidFill>
              <a:prstDash val="solid"/>
              <a:miter lim="400000"/>
            </a:ln>
          </a:left>
          <a:right>
            <a:ln w="12700" cap="flat">
              <a:solidFill>
                <a:srgbClr val="A8C3DF"/>
              </a:solidFill>
              <a:prstDash val="solid"/>
              <a:miter lim="400000"/>
            </a:ln>
          </a:right>
          <a:top>
            <a:ln w="12700" cap="flat">
              <a:solidFill>
                <a:srgbClr val="A8C3DF"/>
              </a:solidFill>
              <a:prstDash val="solid"/>
              <a:miter lim="400000"/>
            </a:ln>
          </a:top>
          <a:bottom>
            <a:ln w="12700" cap="flat">
              <a:solidFill>
                <a:srgbClr val="A8C3DF"/>
              </a:solidFill>
              <a:prstDash val="solid"/>
              <a:miter lim="400000"/>
            </a:ln>
          </a:bottom>
          <a:insideH>
            <a:ln w="12700" cap="flat">
              <a:solidFill>
                <a:srgbClr val="A8C3DF"/>
              </a:solidFill>
              <a:prstDash val="solid"/>
              <a:miter lim="400000"/>
            </a:ln>
          </a:insideH>
          <a:insideV>
            <a:ln w="12700" cap="flat">
              <a:solidFill>
                <a:srgbClr val="A8C3DF"/>
              </a:solidFill>
              <a:prstDash val="solid"/>
              <a:miter lim="400000"/>
            </a:ln>
          </a:insideV>
        </a:tcBdr>
        <a:fill>
          <a:noFill/>
        </a:fill>
      </a:tcStyle>
    </a:wholeTbl>
    <a:band2H>
      <a:tcTxStyle b="def" i="def"/>
      <a:tcStyle>
        <a:tcBdr/>
        <a:fill>
          <a:solidFill>
            <a:srgbClr val="A8C3DF">
              <a:alpha val="3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314975"/>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A8C3DF"/>
              </a:solidFill>
              <a:prstDash val="solid"/>
              <a:miter lim="400000"/>
            </a:ln>
          </a:insideH>
          <a:insideV>
            <a:ln w="12700" cap="flat">
              <a:noFill/>
              <a:miter lim="400000"/>
            </a:ln>
          </a:insideV>
        </a:tcBdr>
        <a:fill>
          <a:solidFill>
            <a:srgbClr val="496392"/>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ph type="sldImg"/>
          </p:nvPr>
        </p:nvSpPr>
        <p:spPr>
          <a:xfrm>
            <a:off x="1143000" y="685800"/>
            <a:ext cx="4572000" cy="3429000"/>
          </a:xfrm>
          <a:prstGeom prst="rect">
            <a:avLst/>
          </a:prstGeom>
        </p:spPr>
        <p:txBody>
          <a:bodyPr/>
          <a:lstStyle/>
          <a:p>
            <a:pPr lvl="0"/>
          </a:p>
        </p:txBody>
      </p:sp>
      <p:sp>
        <p:nvSpPr>
          <p:cNvPr id="41" name="Shape 4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
    <p:spTree>
      <p:nvGrpSpPr>
        <p:cNvPr id="1" name=""/>
        <p:cNvGrpSpPr/>
        <p:nvPr/>
      </p:nvGrpSpPr>
      <p:grpSpPr>
        <a:xfrm>
          <a:off x="0" y="0"/>
          <a:ext cx="0" cy="0"/>
          <a:chOff x="0" y="0"/>
          <a:chExt cx="0" cy="0"/>
        </a:xfrm>
      </p:grpSpPr>
      <p:sp>
        <p:nvSpPr>
          <p:cNvPr id="7" name="Shape 7"/>
          <p:cNvSpPr/>
          <p:nvPr/>
        </p:nvSpPr>
        <p:spPr>
          <a:xfrm>
            <a:off x="508000" y="659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8" name="Shape 8"/>
          <p:cNvSpPr/>
          <p:nvPr/>
        </p:nvSpPr>
        <p:spPr>
          <a:xfrm>
            <a:off x="508000" y="408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9" name="Shape 9"/>
          <p:cNvSpPr/>
          <p:nvPr/>
        </p:nvSpPr>
        <p:spPr>
          <a:xfrm rot="16200000">
            <a:off x="7172923" y="53476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0" name="Shape 10"/>
          <p:cNvSpPr/>
          <p:nvPr>
            <p:ph type="title"/>
          </p:nvPr>
        </p:nvSpPr>
        <p:spPr>
          <a:xfrm>
            <a:off x="508000" y="4140200"/>
            <a:ext cx="7200900" cy="2413000"/>
          </a:xfrm>
          <a:prstGeom prst="rect">
            <a:avLst/>
          </a:prstGeom>
        </p:spPr>
        <p:txBody>
          <a:bodyPr/>
          <a:lstStyle>
            <a:lvl1pPr algn="l"/>
          </a:lstStyle>
          <a:p>
            <a:pPr lvl="0">
              <a:defRPr sz="1800">
                <a:solidFill>
                  <a:srgbClr val="000000"/>
                </a:solidFill>
              </a:defRPr>
            </a:pPr>
            <a:r>
              <a:rPr sz="7000">
                <a:solidFill>
                  <a:srgbClr val="D93E2B"/>
                </a:solidFill>
              </a:rPr>
              <a:t>标题文本</a:t>
            </a:r>
          </a:p>
        </p:txBody>
      </p:sp>
      <p:sp>
        <p:nvSpPr>
          <p:cNvPr id="11" name="Shape 11"/>
          <p:cNvSpPr/>
          <p:nvPr>
            <p:ph type="body"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正文级别 1</a:t>
            </a:r>
            <a:endParaRPr sz="2400">
              <a:solidFill>
                <a:srgbClr val="414141"/>
              </a:solidFill>
            </a:endParaRPr>
          </a:p>
          <a:p>
            <a:pPr lvl="1">
              <a:defRPr sz="1800">
                <a:solidFill>
                  <a:srgbClr val="000000"/>
                </a:solidFill>
              </a:defRPr>
            </a:pPr>
            <a:r>
              <a:rPr sz="2400">
                <a:solidFill>
                  <a:srgbClr val="414141"/>
                </a:solidFill>
              </a:rPr>
              <a:t>正文级别 2</a:t>
            </a:r>
            <a:endParaRPr sz="2400">
              <a:solidFill>
                <a:srgbClr val="414141"/>
              </a:solidFill>
            </a:endParaRPr>
          </a:p>
          <a:p>
            <a:pPr lvl="2">
              <a:defRPr sz="1800">
                <a:solidFill>
                  <a:srgbClr val="000000"/>
                </a:solidFill>
              </a:defRPr>
            </a:pPr>
            <a:r>
              <a:rPr sz="2400">
                <a:solidFill>
                  <a:srgbClr val="414141"/>
                </a:solidFill>
              </a:rPr>
              <a:t>正文级别 3</a:t>
            </a:r>
            <a:endParaRPr sz="2400">
              <a:solidFill>
                <a:srgbClr val="414141"/>
              </a:solidFill>
            </a:endParaRPr>
          </a:p>
          <a:p>
            <a:pPr lvl="3">
              <a:defRPr sz="1800">
                <a:solidFill>
                  <a:srgbClr val="000000"/>
                </a:solidFill>
              </a:defRPr>
            </a:pPr>
            <a:r>
              <a:rPr sz="2400">
                <a:solidFill>
                  <a:srgbClr val="414141"/>
                </a:solidFill>
              </a:rPr>
              <a:t>正文级别 4</a:t>
            </a:r>
            <a:endParaRPr sz="2400">
              <a:solidFill>
                <a:srgbClr val="414141"/>
              </a:solidFill>
            </a:endParaRPr>
          </a:p>
          <a:p>
            <a:pPr lvl="4">
              <a:defRPr sz="1800">
                <a:solidFill>
                  <a:srgbClr val="000000"/>
                </a:solidFill>
              </a:defRPr>
            </a:pPr>
            <a:r>
              <a:rPr sz="2400">
                <a:solidFill>
                  <a:srgbClr val="414141"/>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spTree>
      <p:nvGrpSpPr>
        <p:cNvPr id="1" name=""/>
        <p:cNvGrpSpPr/>
        <p:nvPr/>
      </p:nvGrpSpPr>
      <p:grpSpPr>
        <a:xfrm>
          <a:off x="0" y="0"/>
          <a:ext cx="0" cy="0"/>
          <a:chOff x="0" y="0"/>
          <a:chExt cx="0" cy="0"/>
        </a:xfrm>
      </p:grpSpPr>
      <p:sp>
        <p:nvSpPr>
          <p:cNvPr id="13" name="Shape 13"/>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4" name="Shape 14"/>
          <p:cNvSpPr/>
          <p:nvPr/>
        </p:nvSpPr>
        <p:spPr>
          <a:xfrm>
            <a:off x="508000" y="9131300"/>
            <a:ext cx="1199945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5" name="Shape 15"/>
          <p:cNvSpPr/>
          <p:nvPr/>
        </p:nvSpPr>
        <p:spPr>
          <a:xfrm>
            <a:off x="508000" y="6629400"/>
            <a:ext cx="1200001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6" name="Shape 16"/>
          <p:cNvSpPr/>
          <p:nvPr/>
        </p:nvSpPr>
        <p:spPr>
          <a:xfrm rot="16200000">
            <a:off x="7172923" y="7874934"/>
            <a:ext cx="16427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17" name="Shape 17"/>
          <p:cNvSpPr/>
          <p:nvPr>
            <p:ph type="title"/>
          </p:nvPr>
        </p:nvSpPr>
        <p:spPr>
          <a:xfrm>
            <a:off x="508000" y="6680200"/>
            <a:ext cx="7200900" cy="2413000"/>
          </a:xfrm>
          <a:prstGeom prst="rect">
            <a:avLst/>
          </a:prstGeom>
        </p:spPr>
        <p:txBody>
          <a:bodyPr/>
          <a:lstStyle>
            <a:lvl1pPr algn="l"/>
          </a:lstStyle>
          <a:p>
            <a:pPr lvl="0">
              <a:defRPr sz="1800">
                <a:solidFill>
                  <a:srgbClr val="000000"/>
                </a:solidFill>
              </a:defRPr>
            </a:pPr>
            <a:r>
              <a:rPr sz="7000">
                <a:solidFill>
                  <a:srgbClr val="D93E2B"/>
                </a:solidFill>
              </a:rPr>
              <a:t>标题文本</a:t>
            </a:r>
          </a:p>
        </p:txBody>
      </p:sp>
      <p:sp>
        <p:nvSpPr>
          <p:cNvPr id="18" name="Shape 18"/>
          <p:cNvSpPr/>
          <p:nvPr>
            <p:ph type="body"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正文级别 1</a:t>
            </a:r>
            <a:endParaRPr sz="2400">
              <a:solidFill>
                <a:srgbClr val="414141"/>
              </a:solidFill>
            </a:endParaRPr>
          </a:p>
          <a:p>
            <a:pPr lvl="1">
              <a:defRPr sz="1800">
                <a:solidFill>
                  <a:srgbClr val="000000"/>
                </a:solidFill>
              </a:defRPr>
            </a:pPr>
            <a:r>
              <a:rPr sz="2400">
                <a:solidFill>
                  <a:srgbClr val="414141"/>
                </a:solidFill>
              </a:rPr>
              <a:t>正文级别 2</a:t>
            </a:r>
            <a:endParaRPr sz="2400">
              <a:solidFill>
                <a:srgbClr val="414141"/>
              </a:solidFill>
            </a:endParaRPr>
          </a:p>
          <a:p>
            <a:pPr lvl="2">
              <a:defRPr sz="1800">
                <a:solidFill>
                  <a:srgbClr val="000000"/>
                </a:solidFill>
              </a:defRPr>
            </a:pPr>
            <a:r>
              <a:rPr sz="2400">
                <a:solidFill>
                  <a:srgbClr val="414141"/>
                </a:solidFill>
              </a:rPr>
              <a:t>正文级别 3</a:t>
            </a:r>
            <a:endParaRPr sz="2400">
              <a:solidFill>
                <a:srgbClr val="414141"/>
              </a:solidFill>
            </a:endParaRPr>
          </a:p>
          <a:p>
            <a:pPr lvl="3">
              <a:defRPr sz="1800">
                <a:solidFill>
                  <a:srgbClr val="000000"/>
                </a:solidFill>
              </a:defRPr>
            </a:pPr>
            <a:r>
              <a:rPr sz="2400">
                <a:solidFill>
                  <a:srgbClr val="414141"/>
                </a:solidFill>
              </a:rPr>
              <a:t>正文级别 4</a:t>
            </a:r>
            <a:endParaRPr sz="2400">
              <a:solidFill>
                <a:srgbClr val="414141"/>
              </a:solidFill>
            </a:endParaRPr>
          </a:p>
          <a:p>
            <a:pPr lvl="4">
              <a:defRPr sz="1800">
                <a:solidFill>
                  <a:srgbClr val="000000"/>
                </a:solidFill>
              </a:defRPr>
            </a:pPr>
            <a:r>
              <a:rPr sz="2400">
                <a:solidFill>
                  <a:srgbClr val="414141"/>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spTree>
      <p:nvGrpSpPr>
        <p:cNvPr id="1" name=""/>
        <p:cNvGrpSpPr/>
        <p:nvPr/>
      </p:nvGrpSpPr>
      <p:grpSpPr>
        <a:xfrm>
          <a:off x="0" y="0"/>
          <a:ext cx="0" cy="0"/>
          <a:chOff x="0" y="0"/>
          <a:chExt cx="0" cy="0"/>
        </a:xfrm>
      </p:grpSpPr>
      <p:sp>
        <p:nvSpPr>
          <p:cNvPr id="20" name="Shape 20"/>
          <p:cNvSpPr/>
          <p:nvPr>
            <p:ph type="title"/>
          </p:nvPr>
        </p:nvSpPr>
        <p:spPr>
          <a:xfrm>
            <a:off x="508000" y="3670300"/>
            <a:ext cx="11988800" cy="2413000"/>
          </a:xfrm>
          <a:prstGeom prst="rect">
            <a:avLst/>
          </a:prstGeom>
        </p:spPr>
        <p:txBody>
          <a:bodyPr/>
          <a:lstStyle/>
          <a:p>
            <a:pPr lvl="0">
              <a:defRPr sz="1800">
                <a:solidFill>
                  <a:srgbClr val="000000"/>
                </a:solidFill>
              </a:defRPr>
            </a:pPr>
            <a:r>
              <a:rPr sz="7000">
                <a:solidFill>
                  <a:srgbClr val="D93E2B"/>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spTree>
      <p:nvGrpSpPr>
        <p:cNvPr id="1" name=""/>
        <p:cNvGrpSpPr/>
        <p:nvPr/>
      </p:nvGrpSpPr>
      <p:grpSpPr>
        <a:xfrm>
          <a:off x="0" y="0"/>
          <a:ext cx="0" cy="0"/>
          <a:chOff x="0" y="0"/>
          <a:chExt cx="0" cy="0"/>
        </a:xfrm>
      </p:grpSpPr>
      <p:sp>
        <p:nvSpPr>
          <p:cNvPr id="22" name="Shape 22"/>
          <p:cNvSpPr/>
          <p:nvPr/>
        </p:nvSpPr>
        <p:spPr>
          <a:xfrm>
            <a:off x="508000" y="4876800"/>
            <a:ext cx="567637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3" name="Shape 23"/>
          <p:cNvSpPr/>
          <p:nvPr/>
        </p:nvSpPr>
        <p:spPr>
          <a:xfrm>
            <a:off x="508000" y="2768600"/>
            <a:ext cx="5676316"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24" name="Shape 24"/>
          <p:cNvSpPr/>
          <p:nvPr>
            <p:ph type="title"/>
          </p:nvPr>
        </p:nvSpPr>
        <p:spPr>
          <a:xfrm>
            <a:off x="508000" y="2806700"/>
            <a:ext cx="5676900" cy="2032000"/>
          </a:xfrm>
          <a:prstGeom prst="rect">
            <a:avLst/>
          </a:prstGeom>
        </p:spPr>
        <p:txBody>
          <a:bodyPr/>
          <a:lstStyle>
            <a:lvl1pPr algn="l">
              <a:defRPr sz="5600"/>
            </a:lvl1pPr>
          </a:lstStyle>
          <a:p>
            <a:pPr lvl="0">
              <a:defRPr sz="1800">
                <a:solidFill>
                  <a:srgbClr val="000000"/>
                </a:solidFill>
              </a:defRPr>
            </a:pPr>
            <a:r>
              <a:rPr sz="5600">
                <a:solidFill>
                  <a:srgbClr val="D93E2B"/>
                </a:solidFill>
              </a:rPr>
              <a:t>标题文本</a:t>
            </a:r>
          </a:p>
        </p:txBody>
      </p:sp>
      <p:sp>
        <p:nvSpPr>
          <p:cNvPr id="25" name="Shape 25"/>
          <p:cNvSpPr/>
          <p:nvPr>
            <p:ph type="body"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lvl="0">
              <a:defRPr sz="1800">
                <a:solidFill>
                  <a:srgbClr val="000000"/>
                </a:solidFill>
              </a:defRPr>
            </a:pPr>
            <a:r>
              <a:rPr sz="2400">
                <a:solidFill>
                  <a:srgbClr val="414141"/>
                </a:solidFill>
              </a:rPr>
              <a:t>正文级别 1</a:t>
            </a:r>
            <a:endParaRPr sz="2400">
              <a:solidFill>
                <a:srgbClr val="414141"/>
              </a:solidFill>
            </a:endParaRPr>
          </a:p>
          <a:p>
            <a:pPr lvl="1">
              <a:defRPr sz="1800">
                <a:solidFill>
                  <a:srgbClr val="000000"/>
                </a:solidFill>
              </a:defRPr>
            </a:pPr>
            <a:r>
              <a:rPr sz="2400">
                <a:solidFill>
                  <a:srgbClr val="414141"/>
                </a:solidFill>
              </a:rPr>
              <a:t>正文级别 2</a:t>
            </a:r>
            <a:endParaRPr sz="2400">
              <a:solidFill>
                <a:srgbClr val="414141"/>
              </a:solidFill>
            </a:endParaRPr>
          </a:p>
          <a:p>
            <a:pPr lvl="2">
              <a:defRPr sz="1800">
                <a:solidFill>
                  <a:srgbClr val="000000"/>
                </a:solidFill>
              </a:defRPr>
            </a:pPr>
            <a:r>
              <a:rPr sz="2400">
                <a:solidFill>
                  <a:srgbClr val="414141"/>
                </a:solidFill>
              </a:rPr>
              <a:t>正文级别 3</a:t>
            </a:r>
            <a:endParaRPr sz="2400">
              <a:solidFill>
                <a:srgbClr val="414141"/>
              </a:solidFill>
            </a:endParaRPr>
          </a:p>
          <a:p>
            <a:pPr lvl="3">
              <a:defRPr sz="1800">
                <a:solidFill>
                  <a:srgbClr val="000000"/>
                </a:solidFill>
              </a:defRPr>
            </a:pPr>
            <a:r>
              <a:rPr sz="2400">
                <a:solidFill>
                  <a:srgbClr val="414141"/>
                </a:solidFill>
              </a:rPr>
              <a:t>正文级别 4</a:t>
            </a:r>
            <a:endParaRPr sz="2400">
              <a:solidFill>
                <a:srgbClr val="414141"/>
              </a:solidFill>
            </a:endParaRPr>
          </a:p>
          <a:p>
            <a:pPr lvl="4">
              <a:defRPr sz="1800">
                <a:solidFill>
                  <a:srgbClr val="000000"/>
                </a:solidFill>
              </a:defRPr>
            </a:pPr>
            <a:r>
              <a:rPr sz="2400">
                <a:solidFill>
                  <a:srgbClr val="414141"/>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lvl="0">
              <a:defRPr sz="1800">
                <a:solidFill>
                  <a:srgbClr val="000000"/>
                </a:solidFill>
              </a:defRPr>
            </a:pPr>
            <a:r>
              <a:rPr sz="7000">
                <a:solidFill>
                  <a:srgbClr val="D93E2B"/>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lvl="0">
              <a:defRPr sz="1800">
                <a:solidFill>
                  <a:srgbClr val="000000"/>
                </a:solidFill>
              </a:defRPr>
            </a:pPr>
            <a:r>
              <a:rPr sz="7000">
                <a:solidFill>
                  <a:srgbClr val="D93E2B"/>
                </a:solidFill>
              </a:rPr>
              <a:t>标题文本</a:t>
            </a:r>
          </a:p>
        </p:txBody>
      </p:sp>
      <p:sp>
        <p:nvSpPr>
          <p:cNvPr id="30" name="Shape 30"/>
          <p:cNvSpPr/>
          <p:nvPr>
            <p:ph type="body" idx="1"/>
          </p:nvPr>
        </p:nvSpPr>
        <p:spPr>
          <a:prstGeom prst="rect">
            <a:avLst/>
          </a:prstGeom>
        </p:spPr>
        <p:txBody>
          <a:bodyPr/>
          <a:lstStyle/>
          <a:p>
            <a:pPr lvl="0">
              <a:defRPr sz="1800">
                <a:solidFill>
                  <a:srgbClr val="000000"/>
                </a:solidFill>
              </a:defRPr>
            </a:pPr>
            <a:r>
              <a:rPr sz="3600">
                <a:solidFill>
                  <a:srgbClr val="414141"/>
                </a:solidFill>
              </a:rPr>
              <a:t>正文级别 1</a:t>
            </a:r>
            <a:endParaRPr sz="3600">
              <a:solidFill>
                <a:srgbClr val="414141"/>
              </a:solidFill>
            </a:endParaRPr>
          </a:p>
          <a:p>
            <a:pPr lvl="1">
              <a:defRPr sz="1800">
                <a:solidFill>
                  <a:srgbClr val="000000"/>
                </a:solidFill>
              </a:defRPr>
            </a:pPr>
            <a:r>
              <a:rPr sz="3600">
                <a:solidFill>
                  <a:srgbClr val="414141"/>
                </a:solidFill>
              </a:rPr>
              <a:t>正文级别 2</a:t>
            </a:r>
            <a:endParaRPr sz="3600">
              <a:solidFill>
                <a:srgbClr val="414141"/>
              </a:solidFill>
            </a:endParaRPr>
          </a:p>
          <a:p>
            <a:pPr lvl="2">
              <a:defRPr sz="1800">
                <a:solidFill>
                  <a:srgbClr val="000000"/>
                </a:solidFill>
              </a:defRPr>
            </a:pPr>
            <a:r>
              <a:rPr sz="3600">
                <a:solidFill>
                  <a:srgbClr val="414141"/>
                </a:solidFill>
              </a:rPr>
              <a:t>正文级别 3</a:t>
            </a:r>
            <a:endParaRPr sz="3600">
              <a:solidFill>
                <a:srgbClr val="414141"/>
              </a:solidFill>
            </a:endParaRPr>
          </a:p>
          <a:p>
            <a:pPr lvl="3">
              <a:defRPr sz="1800">
                <a:solidFill>
                  <a:srgbClr val="000000"/>
                </a:solidFill>
              </a:defRPr>
            </a:pPr>
            <a:r>
              <a:rPr sz="3600">
                <a:solidFill>
                  <a:srgbClr val="414141"/>
                </a:solidFill>
              </a:rPr>
              <a:t>正文级别 4</a:t>
            </a:r>
            <a:endParaRPr sz="3600">
              <a:solidFill>
                <a:srgbClr val="414141"/>
              </a:solidFill>
            </a:endParaRPr>
          </a:p>
          <a:p>
            <a:pPr lvl="4">
              <a:defRPr sz="1800">
                <a:solidFill>
                  <a:srgbClr val="000000"/>
                </a:solidFill>
              </a:defRPr>
            </a:pPr>
            <a:r>
              <a:rPr sz="3600">
                <a:solidFill>
                  <a:srgbClr val="414141"/>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7000">
                <a:solidFill>
                  <a:srgbClr val="D93E2B"/>
                </a:solidFill>
              </a:rPr>
              <a:t>标题文本</a:t>
            </a:r>
          </a:p>
        </p:txBody>
      </p:sp>
      <p:sp>
        <p:nvSpPr>
          <p:cNvPr id="33" name="Shape 33"/>
          <p:cNvSpPr/>
          <p:nvPr>
            <p:ph type="body"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lvl="0">
              <a:defRPr sz="1800">
                <a:solidFill>
                  <a:srgbClr val="000000"/>
                </a:solidFill>
              </a:defRPr>
            </a:pPr>
            <a:r>
              <a:rPr sz="3000">
                <a:solidFill>
                  <a:srgbClr val="414141"/>
                </a:solidFill>
              </a:rPr>
              <a:t>正文级别 1</a:t>
            </a:r>
            <a:endParaRPr sz="3000">
              <a:solidFill>
                <a:srgbClr val="414141"/>
              </a:solidFill>
            </a:endParaRPr>
          </a:p>
          <a:p>
            <a:pPr lvl="1">
              <a:defRPr sz="1800">
                <a:solidFill>
                  <a:srgbClr val="000000"/>
                </a:solidFill>
              </a:defRPr>
            </a:pPr>
            <a:r>
              <a:rPr sz="3000">
                <a:solidFill>
                  <a:srgbClr val="414141"/>
                </a:solidFill>
              </a:rPr>
              <a:t>正文级别 2</a:t>
            </a:r>
            <a:endParaRPr sz="3000">
              <a:solidFill>
                <a:srgbClr val="414141"/>
              </a:solidFill>
            </a:endParaRPr>
          </a:p>
          <a:p>
            <a:pPr lvl="2">
              <a:defRPr sz="1800">
                <a:solidFill>
                  <a:srgbClr val="000000"/>
                </a:solidFill>
              </a:defRPr>
            </a:pPr>
            <a:r>
              <a:rPr sz="3000">
                <a:solidFill>
                  <a:srgbClr val="414141"/>
                </a:solidFill>
              </a:rPr>
              <a:t>正文级别 3</a:t>
            </a:r>
            <a:endParaRPr sz="3000">
              <a:solidFill>
                <a:srgbClr val="414141"/>
              </a:solidFill>
            </a:endParaRPr>
          </a:p>
          <a:p>
            <a:pPr lvl="3">
              <a:defRPr sz="1800">
                <a:solidFill>
                  <a:srgbClr val="000000"/>
                </a:solidFill>
              </a:defRPr>
            </a:pPr>
            <a:r>
              <a:rPr sz="3000">
                <a:solidFill>
                  <a:srgbClr val="414141"/>
                </a:solidFill>
              </a:rPr>
              <a:t>正文级别 4</a:t>
            </a:r>
            <a:endParaRPr sz="3000">
              <a:solidFill>
                <a:srgbClr val="414141"/>
              </a:solidFill>
            </a:endParaRPr>
          </a:p>
          <a:p>
            <a:pPr lvl="4">
              <a:defRPr sz="1800">
                <a:solidFill>
                  <a:srgbClr val="000000"/>
                </a:solidFill>
              </a:defRPr>
            </a:pPr>
            <a:r>
              <a:rPr sz="3000">
                <a:solidFill>
                  <a:srgbClr val="414141"/>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项目符号">
    <p:spTree>
      <p:nvGrpSpPr>
        <p:cNvPr id="1" name=""/>
        <p:cNvGrpSpPr/>
        <p:nvPr/>
      </p:nvGrpSpPr>
      <p:grpSpPr>
        <a:xfrm>
          <a:off x="0" y="0"/>
          <a:ext cx="0" cy="0"/>
          <a:chOff x="0" y="0"/>
          <a:chExt cx="0" cy="0"/>
        </a:xfrm>
      </p:grpSpPr>
      <p:sp>
        <p:nvSpPr>
          <p:cNvPr id="35" name="Shape 35"/>
          <p:cNvSpPr/>
          <p:nvPr>
            <p:ph type="body" idx="1"/>
          </p:nvPr>
        </p:nvSpPr>
        <p:spPr>
          <a:xfrm>
            <a:off x="508000" y="1270000"/>
            <a:ext cx="11988800" cy="7213600"/>
          </a:xfrm>
          <a:prstGeom prst="rect">
            <a:avLst/>
          </a:prstGeom>
        </p:spPr>
        <p:txBody>
          <a:bodyPr/>
          <a:lstStyle/>
          <a:p>
            <a:pPr lvl="0">
              <a:defRPr sz="1800">
                <a:solidFill>
                  <a:srgbClr val="000000"/>
                </a:solidFill>
              </a:defRPr>
            </a:pPr>
            <a:r>
              <a:rPr sz="3600">
                <a:solidFill>
                  <a:srgbClr val="414141"/>
                </a:solidFill>
              </a:rPr>
              <a:t>正文级别 1</a:t>
            </a:r>
            <a:endParaRPr sz="3600">
              <a:solidFill>
                <a:srgbClr val="414141"/>
              </a:solidFill>
            </a:endParaRPr>
          </a:p>
          <a:p>
            <a:pPr lvl="1">
              <a:defRPr sz="1800">
                <a:solidFill>
                  <a:srgbClr val="000000"/>
                </a:solidFill>
              </a:defRPr>
            </a:pPr>
            <a:r>
              <a:rPr sz="3600">
                <a:solidFill>
                  <a:srgbClr val="414141"/>
                </a:solidFill>
              </a:rPr>
              <a:t>正文级别 2</a:t>
            </a:r>
            <a:endParaRPr sz="3600">
              <a:solidFill>
                <a:srgbClr val="414141"/>
              </a:solidFill>
            </a:endParaRPr>
          </a:p>
          <a:p>
            <a:pPr lvl="2">
              <a:defRPr sz="1800">
                <a:solidFill>
                  <a:srgbClr val="000000"/>
                </a:solidFill>
              </a:defRPr>
            </a:pPr>
            <a:r>
              <a:rPr sz="3600">
                <a:solidFill>
                  <a:srgbClr val="414141"/>
                </a:solidFill>
              </a:rPr>
              <a:t>正文级别 3</a:t>
            </a:r>
            <a:endParaRPr sz="3600">
              <a:solidFill>
                <a:srgbClr val="414141"/>
              </a:solidFill>
            </a:endParaRPr>
          </a:p>
          <a:p>
            <a:pPr lvl="3">
              <a:defRPr sz="1800">
                <a:solidFill>
                  <a:srgbClr val="000000"/>
                </a:solidFill>
              </a:defRPr>
            </a:pPr>
            <a:r>
              <a:rPr sz="3600">
                <a:solidFill>
                  <a:srgbClr val="414141"/>
                </a:solidFill>
              </a:rPr>
              <a:t>正文级别 4</a:t>
            </a:r>
            <a:endParaRPr sz="3600">
              <a:solidFill>
                <a:srgbClr val="414141"/>
              </a:solidFill>
            </a:endParaRPr>
          </a:p>
          <a:p>
            <a:pPr lvl="4">
              <a:defRPr sz="1800">
                <a:solidFill>
                  <a:srgbClr val="000000"/>
                </a:solidFill>
              </a:defRPr>
            </a:pPr>
            <a:r>
              <a:rPr sz="3600">
                <a:solidFill>
                  <a:srgbClr val="414141"/>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8000" y="21717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3" name="Shape 3"/>
          <p:cNvSpPr/>
          <p:nvPr/>
        </p:nvSpPr>
        <p:spPr>
          <a:xfrm>
            <a:off x="508000" y="635000"/>
            <a:ext cx="1199729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457200">
              <a:defRPr sz="1200">
                <a:solidFill>
                  <a:srgbClr val="000000"/>
                </a:solidFill>
                <a:latin typeface="Helvetica"/>
                <a:ea typeface="Helvetica"/>
                <a:cs typeface="Helvetica"/>
                <a:sym typeface="Helvetica"/>
              </a:defRPr>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000">
                <a:solidFill>
                  <a:srgbClr val="D93E2B"/>
                </a:solidFill>
              </a:rPr>
              <a:t>标题文本</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414141"/>
                </a:solidFill>
              </a:rPr>
              <a:t>正文级别 1</a:t>
            </a:r>
            <a:endParaRPr sz="3600">
              <a:solidFill>
                <a:srgbClr val="414141"/>
              </a:solidFill>
            </a:endParaRPr>
          </a:p>
          <a:p>
            <a:pPr lvl="1">
              <a:defRPr sz="1800">
                <a:solidFill>
                  <a:srgbClr val="000000"/>
                </a:solidFill>
              </a:defRPr>
            </a:pPr>
            <a:r>
              <a:rPr sz="3600">
                <a:solidFill>
                  <a:srgbClr val="414141"/>
                </a:solidFill>
              </a:rPr>
              <a:t>正文级别 2</a:t>
            </a:r>
            <a:endParaRPr sz="3600">
              <a:solidFill>
                <a:srgbClr val="414141"/>
              </a:solidFill>
            </a:endParaRPr>
          </a:p>
          <a:p>
            <a:pPr lvl="2">
              <a:defRPr sz="1800">
                <a:solidFill>
                  <a:srgbClr val="000000"/>
                </a:solidFill>
              </a:defRPr>
            </a:pPr>
            <a:r>
              <a:rPr sz="3600">
                <a:solidFill>
                  <a:srgbClr val="414141"/>
                </a:solidFill>
              </a:rPr>
              <a:t>正文级别 3</a:t>
            </a:r>
            <a:endParaRPr sz="3600">
              <a:solidFill>
                <a:srgbClr val="414141"/>
              </a:solidFill>
            </a:endParaRPr>
          </a:p>
          <a:p>
            <a:pPr lvl="3">
              <a:defRPr sz="1800">
                <a:solidFill>
                  <a:srgbClr val="000000"/>
                </a:solidFill>
              </a:defRPr>
            </a:pPr>
            <a:r>
              <a:rPr sz="3600">
                <a:solidFill>
                  <a:srgbClr val="414141"/>
                </a:solidFill>
              </a:rPr>
              <a:t>正文级别 4</a:t>
            </a:r>
            <a:endParaRPr sz="3600">
              <a:solidFill>
                <a:srgbClr val="414141"/>
              </a:solidFill>
            </a:endParaRPr>
          </a:p>
          <a:p>
            <a:pPr lvl="4">
              <a:defRPr sz="1800">
                <a:solidFill>
                  <a:srgbClr val="000000"/>
                </a:solidFill>
              </a:defRPr>
            </a:pPr>
            <a:r>
              <a:rPr sz="3600">
                <a:solidFill>
                  <a:srgbClr val="414141"/>
                </a:solidFill>
              </a:rPr>
              <a:t>正文级别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lnSpc>
          <a:spcPct val="90000"/>
        </a:lnSpc>
        <a:spcBef>
          <a:spcPts val="1600"/>
        </a:spcBef>
        <a:defRPr sz="7000">
          <a:solidFill>
            <a:srgbClr val="D93E2B"/>
          </a:solidFill>
          <a:latin typeface="+mn-lt"/>
          <a:ea typeface="+mn-ea"/>
          <a:cs typeface="+mn-cs"/>
          <a:sym typeface="Bodoni SvtyTwo ITC TT-Book"/>
        </a:defRPr>
      </a:lvl1pPr>
      <a:lvl2pPr indent="228600" algn="ctr" defTabSz="584200">
        <a:lnSpc>
          <a:spcPct val="90000"/>
        </a:lnSpc>
        <a:spcBef>
          <a:spcPts val="1600"/>
        </a:spcBef>
        <a:defRPr sz="7000">
          <a:solidFill>
            <a:srgbClr val="D93E2B"/>
          </a:solidFill>
          <a:latin typeface="+mn-lt"/>
          <a:ea typeface="+mn-ea"/>
          <a:cs typeface="+mn-cs"/>
          <a:sym typeface="Bodoni SvtyTwo ITC TT-Book"/>
        </a:defRPr>
      </a:lvl2pPr>
      <a:lvl3pPr indent="457200" algn="ctr" defTabSz="584200">
        <a:lnSpc>
          <a:spcPct val="90000"/>
        </a:lnSpc>
        <a:spcBef>
          <a:spcPts val="1600"/>
        </a:spcBef>
        <a:defRPr sz="7000">
          <a:solidFill>
            <a:srgbClr val="D93E2B"/>
          </a:solidFill>
          <a:latin typeface="+mn-lt"/>
          <a:ea typeface="+mn-ea"/>
          <a:cs typeface="+mn-cs"/>
          <a:sym typeface="Bodoni SvtyTwo ITC TT-Book"/>
        </a:defRPr>
      </a:lvl3pPr>
      <a:lvl4pPr indent="685800" algn="ctr" defTabSz="584200">
        <a:lnSpc>
          <a:spcPct val="90000"/>
        </a:lnSpc>
        <a:spcBef>
          <a:spcPts val="1600"/>
        </a:spcBef>
        <a:defRPr sz="7000">
          <a:solidFill>
            <a:srgbClr val="D93E2B"/>
          </a:solidFill>
          <a:latin typeface="+mn-lt"/>
          <a:ea typeface="+mn-ea"/>
          <a:cs typeface="+mn-cs"/>
          <a:sym typeface="Bodoni SvtyTwo ITC TT-Book"/>
        </a:defRPr>
      </a:lvl4pPr>
      <a:lvl5pPr indent="914400" algn="ctr" defTabSz="584200">
        <a:lnSpc>
          <a:spcPct val="90000"/>
        </a:lnSpc>
        <a:spcBef>
          <a:spcPts val="1600"/>
        </a:spcBef>
        <a:defRPr sz="7000">
          <a:solidFill>
            <a:srgbClr val="D93E2B"/>
          </a:solidFill>
          <a:latin typeface="+mn-lt"/>
          <a:ea typeface="+mn-ea"/>
          <a:cs typeface="+mn-cs"/>
          <a:sym typeface="Bodoni SvtyTwo ITC TT-Book"/>
        </a:defRPr>
      </a:lvl5pPr>
      <a:lvl6pPr indent="1143000" algn="ctr" defTabSz="584200">
        <a:lnSpc>
          <a:spcPct val="90000"/>
        </a:lnSpc>
        <a:spcBef>
          <a:spcPts val="1600"/>
        </a:spcBef>
        <a:defRPr sz="7000">
          <a:solidFill>
            <a:srgbClr val="D93E2B"/>
          </a:solidFill>
          <a:latin typeface="+mn-lt"/>
          <a:ea typeface="+mn-ea"/>
          <a:cs typeface="+mn-cs"/>
          <a:sym typeface="Bodoni SvtyTwo ITC TT-Book"/>
        </a:defRPr>
      </a:lvl6pPr>
      <a:lvl7pPr indent="1371600" algn="ctr" defTabSz="584200">
        <a:lnSpc>
          <a:spcPct val="90000"/>
        </a:lnSpc>
        <a:spcBef>
          <a:spcPts val="1600"/>
        </a:spcBef>
        <a:defRPr sz="7000">
          <a:solidFill>
            <a:srgbClr val="D93E2B"/>
          </a:solidFill>
          <a:latin typeface="+mn-lt"/>
          <a:ea typeface="+mn-ea"/>
          <a:cs typeface="+mn-cs"/>
          <a:sym typeface="Bodoni SvtyTwo ITC TT-Book"/>
        </a:defRPr>
      </a:lvl7pPr>
      <a:lvl8pPr indent="1600200" algn="ctr" defTabSz="584200">
        <a:lnSpc>
          <a:spcPct val="90000"/>
        </a:lnSpc>
        <a:spcBef>
          <a:spcPts val="1600"/>
        </a:spcBef>
        <a:defRPr sz="7000">
          <a:solidFill>
            <a:srgbClr val="D93E2B"/>
          </a:solidFill>
          <a:latin typeface="+mn-lt"/>
          <a:ea typeface="+mn-ea"/>
          <a:cs typeface="+mn-cs"/>
          <a:sym typeface="Bodoni SvtyTwo ITC TT-Book"/>
        </a:defRPr>
      </a:lvl8pPr>
      <a:lvl9pPr indent="1828800" algn="ctr" defTabSz="584200">
        <a:lnSpc>
          <a:spcPct val="90000"/>
        </a:lnSpc>
        <a:spcBef>
          <a:spcPts val="1600"/>
        </a:spcBef>
        <a:defRPr sz="7000">
          <a:solidFill>
            <a:srgbClr val="D93E2B"/>
          </a:solidFill>
          <a:latin typeface="+mn-lt"/>
          <a:ea typeface="+mn-ea"/>
          <a:cs typeface="+mn-cs"/>
          <a:sym typeface="Bodoni SvtyTwo ITC TT-Book"/>
        </a:defRPr>
      </a:lvl9pPr>
    </p:titleStyle>
    <p:bodyStyle>
      <a:lvl1pPr marL="4699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1pPr>
      <a:lvl2pPr marL="9398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2pPr>
      <a:lvl3pPr marL="14097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3pPr>
      <a:lvl4pPr marL="18796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4pPr>
      <a:lvl5pPr marL="23495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5pPr>
      <a:lvl6pPr marL="28194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6pPr>
      <a:lvl7pPr marL="32893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7pPr>
      <a:lvl8pPr marL="37592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8pPr>
      <a:lvl9pPr marL="4229100" indent="-469900" defTabSz="584200">
        <a:spcBef>
          <a:spcPts val="2400"/>
        </a:spcBef>
        <a:buClr>
          <a:srgbClr val="929292"/>
        </a:buClr>
        <a:buSzPct val="60000"/>
        <a:buFont typeface="Zapf Dingbats"/>
        <a:buChar char="❖"/>
        <a:defRPr sz="3600">
          <a:solidFill>
            <a:srgbClr val="414141"/>
          </a:solidFill>
          <a:latin typeface="Palatino"/>
          <a:ea typeface="Palatino"/>
          <a:cs typeface="Palatino"/>
          <a:sym typeface="Palatino"/>
        </a:defRPr>
      </a:lvl9pPr>
    </p:bodyStyle>
    <p:otherStyle>
      <a:lvl1pPr algn="ctr" defTabSz="584200">
        <a:defRPr>
          <a:solidFill>
            <a:schemeClr val="tx1"/>
          </a:solidFill>
          <a:latin typeface="+mn-lt"/>
          <a:ea typeface="+mn-ea"/>
          <a:cs typeface="+mn-cs"/>
          <a:sym typeface="Palatino"/>
        </a:defRPr>
      </a:lvl1pPr>
      <a:lvl2pPr indent="228600" algn="ctr" defTabSz="584200">
        <a:defRPr>
          <a:solidFill>
            <a:schemeClr val="tx1"/>
          </a:solidFill>
          <a:latin typeface="+mn-lt"/>
          <a:ea typeface="+mn-ea"/>
          <a:cs typeface="+mn-cs"/>
          <a:sym typeface="Palatino"/>
        </a:defRPr>
      </a:lvl2pPr>
      <a:lvl3pPr indent="457200" algn="ctr" defTabSz="584200">
        <a:defRPr>
          <a:solidFill>
            <a:schemeClr val="tx1"/>
          </a:solidFill>
          <a:latin typeface="+mn-lt"/>
          <a:ea typeface="+mn-ea"/>
          <a:cs typeface="+mn-cs"/>
          <a:sym typeface="Palatino"/>
        </a:defRPr>
      </a:lvl3pPr>
      <a:lvl4pPr indent="685800" algn="ctr" defTabSz="584200">
        <a:defRPr>
          <a:solidFill>
            <a:schemeClr val="tx1"/>
          </a:solidFill>
          <a:latin typeface="+mn-lt"/>
          <a:ea typeface="+mn-ea"/>
          <a:cs typeface="+mn-cs"/>
          <a:sym typeface="Palatino"/>
        </a:defRPr>
      </a:lvl4pPr>
      <a:lvl5pPr indent="914400" algn="ctr" defTabSz="584200">
        <a:defRPr>
          <a:solidFill>
            <a:schemeClr val="tx1"/>
          </a:solidFill>
          <a:latin typeface="+mn-lt"/>
          <a:ea typeface="+mn-ea"/>
          <a:cs typeface="+mn-cs"/>
          <a:sym typeface="Palatino"/>
        </a:defRPr>
      </a:lvl5pPr>
      <a:lvl6pPr indent="1143000" algn="ctr" defTabSz="584200">
        <a:defRPr>
          <a:solidFill>
            <a:schemeClr val="tx1"/>
          </a:solidFill>
          <a:latin typeface="+mn-lt"/>
          <a:ea typeface="+mn-ea"/>
          <a:cs typeface="+mn-cs"/>
          <a:sym typeface="Palatino"/>
        </a:defRPr>
      </a:lvl6pPr>
      <a:lvl7pPr indent="1371600" algn="ctr" defTabSz="584200">
        <a:defRPr>
          <a:solidFill>
            <a:schemeClr val="tx1"/>
          </a:solidFill>
          <a:latin typeface="+mn-lt"/>
          <a:ea typeface="+mn-ea"/>
          <a:cs typeface="+mn-cs"/>
          <a:sym typeface="Palatino"/>
        </a:defRPr>
      </a:lvl7pPr>
      <a:lvl8pPr indent="1600200" algn="ctr" defTabSz="584200">
        <a:defRPr>
          <a:solidFill>
            <a:schemeClr val="tx1"/>
          </a:solidFill>
          <a:latin typeface="+mn-lt"/>
          <a:ea typeface="+mn-ea"/>
          <a:cs typeface="+mn-cs"/>
          <a:sym typeface="Palatino"/>
        </a:defRPr>
      </a:lvl8pPr>
      <a:lvl9pPr indent="1828800" algn="ctr" defTabSz="584200">
        <a:defRPr>
          <a:solidFill>
            <a:schemeClr val="tx1"/>
          </a:solidFill>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nvSpPr>
        <p:spPr>
          <a:xfrm>
            <a:off x="508000" y="3498850"/>
            <a:ext cx="7200900" cy="520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110000"/>
              </a:lnSpc>
              <a:defRPr i="1"/>
            </a:lvl1pPr>
          </a:lstStyle>
          <a:p>
            <a:pPr lvl="0">
              <a:defRPr i="0" sz="1800">
                <a:solidFill>
                  <a:srgbClr val="000000"/>
                </a:solidFill>
              </a:defRPr>
            </a:pPr>
            <a:r>
              <a:rPr i="1" sz="2400">
                <a:solidFill>
                  <a:srgbClr val="414141"/>
                </a:solidFill>
              </a:rPr>
              <a:t>项目报告</a:t>
            </a:r>
          </a:p>
        </p:txBody>
      </p:sp>
      <p:sp>
        <p:nvSpPr>
          <p:cNvPr id="44" name="Shape 44"/>
          <p:cNvSpPr/>
          <p:nvPr>
            <p:ph type="title"/>
          </p:nvPr>
        </p:nvSpPr>
        <p:spPr>
          <a:prstGeom prst="rect">
            <a:avLst/>
          </a:prstGeom>
        </p:spPr>
        <p:txBody>
          <a:bodyPr/>
          <a:lstStyle/>
          <a:p>
            <a:pPr lvl="0" defTabSz="549148">
              <a:spcBef>
                <a:spcPts val="1500"/>
              </a:spcBef>
              <a:defRPr sz="1800">
                <a:solidFill>
                  <a:srgbClr val="000000"/>
                </a:solidFill>
              </a:defRPr>
            </a:pPr>
            <a:r>
              <a:rPr sz="6580">
                <a:solidFill>
                  <a:srgbClr val="D93E2B"/>
                </a:solidFill>
              </a:rPr>
              <a:t>Legoods </a:t>
            </a:r>
            <a:endParaRPr sz="6580">
              <a:solidFill>
                <a:srgbClr val="D93E2B"/>
              </a:solidFill>
            </a:endParaRPr>
          </a:p>
          <a:p>
            <a:pPr lvl="0" defTabSz="549148">
              <a:spcBef>
                <a:spcPts val="1500"/>
              </a:spcBef>
              <a:defRPr sz="1800">
                <a:solidFill>
                  <a:srgbClr val="000000"/>
                </a:solidFill>
              </a:defRPr>
            </a:pPr>
            <a:r>
              <a:rPr sz="6580">
                <a:solidFill>
                  <a:srgbClr val="D93E2B"/>
                </a:solidFill>
              </a:rPr>
              <a:t>iOS客户端开发报告</a:t>
            </a:r>
          </a:p>
        </p:txBody>
      </p:sp>
      <p:sp>
        <p:nvSpPr>
          <p:cNvPr id="45" name="Shape 45"/>
          <p:cNvSpPr/>
          <p:nvPr>
            <p:ph type="body" idx="1"/>
          </p:nvPr>
        </p:nvSpPr>
        <p:spPr>
          <a:prstGeom prst="rect">
            <a:avLst/>
          </a:prstGeom>
        </p:spPr>
        <p:txBody>
          <a:bodyPr/>
          <a:lstStyle/>
          <a:p>
            <a:pPr lvl="0">
              <a:defRPr sz="1800">
                <a:solidFill>
                  <a:srgbClr val="000000"/>
                </a:solidFill>
              </a:defRPr>
            </a:pPr>
            <a:r>
              <a:rPr sz="2400">
                <a:solidFill>
                  <a:srgbClr val="414141"/>
                </a:solidFill>
              </a:rPr>
              <a:t>赵牧雨</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lvl1pPr defTabSz="525779">
              <a:spcBef>
                <a:spcPts val="1400"/>
              </a:spcBef>
              <a:defRPr sz="6300"/>
            </a:lvl1pPr>
          </a:lstStyle>
          <a:p>
            <a:pPr lvl="0">
              <a:defRPr sz="1800">
                <a:solidFill>
                  <a:srgbClr val="000000"/>
                </a:solidFill>
              </a:defRPr>
            </a:pPr>
            <a:r>
              <a:rPr sz="6300">
                <a:solidFill>
                  <a:srgbClr val="D93E2B"/>
                </a:solidFill>
              </a:rPr>
              <a:t>内容提要</a:t>
            </a:r>
          </a:p>
        </p:txBody>
      </p:sp>
      <p:sp>
        <p:nvSpPr>
          <p:cNvPr id="48" name="Shape 48"/>
          <p:cNvSpPr/>
          <p:nvPr>
            <p:ph type="body" idx="1"/>
          </p:nvPr>
        </p:nvSpPr>
        <p:spPr>
          <a:prstGeom prst="rect">
            <a:avLst/>
          </a:prstGeom>
        </p:spPr>
        <p:txBody>
          <a:bodyPr anchor="t"/>
          <a:lstStyle/>
          <a:p>
            <a:pPr lvl="0">
              <a:defRPr sz="1800">
                <a:solidFill>
                  <a:srgbClr val="000000"/>
                </a:solidFill>
              </a:defRPr>
            </a:pPr>
            <a:r>
              <a:rPr sz="3600">
                <a:solidFill>
                  <a:srgbClr val="414141"/>
                </a:solidFill>
              </a:rPr>
              <a:t>（iOS相关）</a:t>
            </a:r>
            <a:endParaRPr sz="3600">
              <a:solidFill>
                <a:srgbClr val="414141"/>
              </a:solidFill>
            </a:endParaRPr>
          </a:p>
          <a:p>
            <a:pPr lvl="0">
              <a:defRPr sz="1800">
                <a:solidFill>
                  <a:srgbClr val="000000"/>
                </a:solidFill>
              </a:defRPr>
            </a:pPr>
            <a:r>
              <a:rPr sz="3600">
                <a:solidFill>
                  <a:srgbClr val="414141"/>
                </a:solidFill>
              </a:rPr>
              <a:t>（iOS不相关但OS X/Apple相关）</a:t>
            </a:r>
            <a:endParaRPr sz="3600">
              <a:solidFill>
                <a:srgbClr val="414141"/>
              </a:solidFill>
            </a:endParaRPr>
          </a:p>
          <a:p>
            <a:pPr lvl="0">
              <a:defRPr sz="1800">
                <a:solidFill>
                  <a:srgbClr val="000000"/>
                </a:solidFill>
              </a:defRPr>
            </a:pPr>
            <a:r>
              <a:rPr sz="3600">
                <a:solidFill>
                  <a:srgbClr val="414141"/>
                </a:solidFill>
              </a:rPr>
              <a:t>（web相关）</a:t>
            </a:r>
            <a:endParaRPr sz="3600">
              <a:solidFill>
                <a:srgbClr val="414141"/>
              </a:solidFill>
            </a:endParaRPr>
          </a:p>
          <a:p>
            <a:pPr lvl="0">
              <a:defRPr sz="1800">
                <a:solidFill>
                  <a:srgbClr val="000000"/>
                </a:solidFill>
              </a:defRPr>
            </a:pPr>
            <a:r>
              <a:rPr sz="3600">
                <a:solidFill>
                  <a:srgbClr val="414141"/>
                </a:solidFill>
              </a:rPr>
              <a:t>网络底层通讯</a:t>
            </a:r>
            <a:r>
              <a:rPr b="1" sz="3600">
                <a:solidFill>
                  <a:srgbClr val="414141"/>
                </a:solidFill>
              </a:rPr>
              <a:t>（不做介绍！）</a:t>
            </a:r>
            <a:endParaRPr sz="3600">
              <a:solidFill>
                <a:srgbClr val="414141"/>
              </a:solidFill>
            </a:endParaRPr>
          </a:p>
          <a:p>
            <a:pPr lvl="0">
              <a:defRPr sz="1800">
                <a:solidFill>
                  <a:srgbClr val="000000"/>
                </a:solidFill>
              </a:defRPr>
            </a:pPr>
            <a:r>
              <a:rPr sz="3600">
                <a:solidFill>
                  <a:srgbClr val="414141"/>
                </a:solidFill>
              </a:rPr>
              <a:t>协议相关：OAuth 2.0</a:t>
            </a:r>
            <a:r>
              <a:rPr sz="3600">
                <a:solidFill>
                  <a:srgbClr val="0433FF"/>
                </a:solidFill>
              </a:rPr>
              <a:t>（简略介绍）</a:t>
            </a:r>
            <a:r>
              <a:rPr sz="3600">
                <a:solidFill>
                  <a:srgbClr val="414141"/>
                </a:solidFill>
              </a:rPr>
              <a:t>, OpenID</a:t>
            </a:r>
            <a:r>
              <a:rPr sz="3600">
                <a:solidFill>
                  <a:srgbClr val="0433FF"/>
                </a:solidFill>
              </a:rPr>
              <a:t>（不做介绍）</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nvSpPr>
        <p:spPr>
          <a:xfrm>
            <a:off x="508000" y="6096000"/>
            <a:ext cx="72009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110000"/>
              </a:lnSpc>
              <a:defRPr i="1"/>
            </a:lvl1pPr>
          </a:lstStyle>
          <a:p>
            <a:pPr lvl="0">
              <a:defRPr i="0" sz="1800">
                <a:solidFill>
                  <a:srgbClr val="000000"/>
                </a:solidFill>
              </a:defRPr>
            </a:pPr>
            <a:r>
              <a:rPr i="1" sz="2400">
                <a:solidFill>
                  <a:srgbClr val="414141"/>
                </a:solidFill>
              </a:rPr>
              <a:t>Lorem Ipsum Dolor</a:t>
            </a:r>
          </a:p>
        </p:txBody>
      </p:sp>
      <p:grpSp>
        <p:nvGrpSpPr>
          <p:cNvPr id="53" name="Group 53"/>
          <p:cNvGrpSpPr/>
          <p:nvPr/>
        </p:nvGrpSpPr>
        <p:grpSpPr>
          <a:xfrm>
            <a:off x="469900" y="544561"/>
            <a:ext cx="12065000" cy="5537201"/>
            <a:chOff x="-127000" y="-88900"/>
            <a:chExt cx="12065000" cy="5537200"/>
          </a:xfrm>
        </p:grpSpPr>
        <p:pic>
          <p:nvPicPr>
            <p:cNvPr id="52" name="146470268_2709x2709.jpeg"/>
            <p:cNvPicPr/>
            <p:nvPr/>
          </p:nvPicPr>
          <p:blipFill>
            <a:blip r:embed="rId2">
              <a:extLst/>
            </a:blip>
            <a:srcRect l="107" t="1053" r="0" b="25469"/>
            <a:stretch>
              <a:fillRect/>
            </a:stretch>
          </p:blipFill>
          <p:spPr>
            <a:xfrm>
              <a:off x="0" y="0"/>
              <a:ext cx="11811000" cy="5207000"/>
            </a:xfrm>
            <a:prstGeom prst="rect">
              <a:avLst/>
            </a:prstGeom>
            <a:ln>
              <a:noFill/>
            </a:ln>
            <a:effectLst/>
          </p:spPr>
        </p:pic>
        <p:pic>
          <p:nvPicPr>
            <p:cNvPr id="51" name=""/>
            <p:cNvPicPr/>
            <p:nvPr/>
          </p:nvPicPr>
          <p:blipFill>
            <a:blip r:embed="rId3">
              <a:extLst/>
            </a:blip>
            <a:stretch>
              <a:fillRect/>
            </a:stretch>
          </p:blipFill>
          <p:spPr>
            <a:xfrm>
              <a:off x="-127000" y="-88900"/>
              <a:ext cx="12065000" cy="5537200"/>
            </a:xfrm>
            <a:prstGeom prst="rect">
              <a:avLst/>
            </a:prstGeom>
            <a:effectLst/>
          </p:spPr>
        </p:pic>
      </p:grpSp>
      <p:sp>
        <p:nvSpPr>
          <p:cNvPr id="54" name="Shape 54"/>
          <p:cNvSpPr/>
          <p:nvPr>
            <p:ph type="title"/>
          </p:nvPr>
        </p:nvSpPr>
        <p:spPr>
          <a:prstGeom prst="rect">
            <a:avLst/>
          </a:prstGeom>
        </p:spPr>
        <p:txBody>
          <a:bodyPr/>
          <a:lstStyle/>
          <a:p>
            <a:pPr lvl="0">
              <a:defRPr sz="1800">
                <a:solidFill>
                  <a:srgbClr val="000000"/>
                </a:solidFill>
              </a:defRPr>
            </a:pPr>
            <a:r>
              <a:rPr sz="7000">
                <a:solidFill>
                  <a:srgbClr val="D93E2B"/>
                </a:solidFill>
              </a:rPr>
              <a:t>iOS相关</a:t>
            </a:r>
          </a:p>
        </p:txBody>
      </p:sp>
      <p:sp>
        <p:nvSpPr>
          <p:cNvPr id="55" name="Shape 55"/>
          <p:cNvSpPr/>
          <p:nvPr>
            <p:ph type="body" idx="1"/>
          </p:nvPr>
        </p:nvSpPr>
        <p:spPr>
          <a:prstGeom prst="rect">
            <a:avLst/>
          </a:prstGeom>
        </p:spPr>
        <p:txBody>
          <a:bodyPr/>
          <a:lstStyle/>
          <a:p>
            <a:pPr lvl="0" marL="322217" indent="-322217">
              <a:lnSpc>
                <a:spcPct val="110000"/>
              </a:lnSpc>
              <a:buClr>
                <a:srgbClr val="929292"/>
              </a:buClr>
              <a:buSzPct val="60000"/>
              <a:buFont typeface="Zapf Dingbats"/>
              <a:buChar char="❖"/>
              <a:defRPr sz="1800">
                <a:solidFill>
                  <a:srgbClr val="000000"/>
                </a:solidFill>
              </a:defRPr>
            </a:pPr>
            <a:r>
              <a:rPr i="1" sz="2400">
                <a:solidFill>
                  <a:srgbClr val="414141"/>
                </a:solidFill>
              </a:rPr>
              <a:t>UI（视网膜/非视网膜）（简略）</a:t>
            </a:r>
            <a:endParaRPr i="1" sz="2400">
              <a:solidFill>
                <a:srgbClr val="414141"/>
              </a:solidFill>
            </a:endParaRPr>
          </a:p>
          <a:p>
            <a:pPr lvl="0" marL="322217" indent="-322217">
              <a:lnSpc>
                <a:spcPct val="110000"/>
              </a:lnSpc>
              <a:buClr>
                <a:srgbClr val="929292"/>
              </a:buClr>
              <a:buSzPct val="60000"/>
              <a:buFont typeface="Zapf Dingbats"/>
              <a:buChar char="❖"/>
              <a:defRPr sz="1800">
                <a:solidFill>
                  <a:srgbClr val="000000"/>
                </a:solidFill>
              </a:defRPr>
            </a:pPr>
            <a:r>
              <a:rPr i="1" sz="2400">
                <a:solidFill>
                  <a:srgbClr val="414141"/>
                </a:solidFill>
              </a:rPr>
              <a:t>视图切换（</a:t>
            </a:r>
            <a:r>
              <a:rPr i="1" sz="2400">
                <a:solidFill>
                  <a:srgbClr val="0433FF"/>
                </a:solidFill>
              </a:rPr>
              <a:t>我就用故事板讲谁也别拦着我！）</a:t>
            </a:r>
            <a:endParaRPr i="1" sz="2400">
              <a:solidFill>
                <a:srgbClr val="414141"/>
              </a:solidFill>
            </a:endParaRPr>
          </a:p>
          <a:p>
            <a:pPr lvl="0" marL="322217" indent="-322217">
              <a:lnSpc>
                <a:spcPct val="110000"/>
              </a:lnSpc>
              <a:buClr>
                <a:srgbClr val="929292"/>
              </a:buClr>
              <a:buSzPct val="60000"/>
              <a:buFont typeface="Zapf Dingbats"/>
              <a:buChar char="❖"/>
              <a:defRPr sz="1800">
                <a:solidFill>
                  <a:srgbClr val="000000"/>
                </a:solidFill>
              </a:defRPr>
            </a:pPr>
            <a:r>
              <a:rPr i="1" sz="2400">
                <a:solidFill>
                  <a:srgbClr val="414141"/>
                </a:solidFill>
              </a:rPr>
              <a:t>调试大小（简述）</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lvl1pPr defTabSz="525779">
              <a:spcBef>
                <a:spcPts val="1400"/>
              </a:spcBef>
              <a:defRPr sz="6300"/>
            </a:lvl1pPr>
          </a:lstStyle>
          <a:p>
            <a:pPr lvl="0">
              <a:defRPr sz="1800">
                <a:solidFill>
                  <a:srgbClr val="000000"/>
                </a:solidFill>
              </a:defRPr>
            </a:pPr>
            <a:r>
              <a:rPr sz="6300">
                <a:solidFill>
                  <a:srgbClr val="D93E2B"/>
                </a:solidFill>
              </a:rPr>
              <a:t>工具使用——代码编写与调试</a:t>
            </a:r>
          </a:p>
        </p:txBody>
      </p:sp>
      <p:sp>
        <p:nvSpPr>
          <p:cNvPr id="58" name="Shape 58"/>
          <p:cNvSpPr/>
          <p:nvPr>
            <p:ph type="body" idx="1"/>
          </p:nvPr>
        </p:nvSpPr>
        <p:spPr>
          <a:prstGeom prst="rect">
            <a:avLst/>
          </a:prstGeom>
        </p:spPr>
        <p:txBody>
          <a:bodyPr/>
          <a:lstStyle/>
          <a:p>
            <a:pPr lvl="0" marL="408812" indent="-408812" defTabSz="508254">
              <a:spcBef>
                <a:spcPts val="2000"/>
              </a:spcBef>
              <a:defRPr sz="1800">
                <a:solidFill>
                  <a:srgbClr val="000000"/>
                </a:solidFill>
              </a:defRPr>
            </a:pPr>
            <a:r>
              <a:rPr sz="3132">
                <a:solidFill>
                  <a:srgbClr val="414141"/>
                </a:solidFill>
              </a:rPr>
              <a:t>Xcode</a:t>
            </a:r>
            <a:r>
              <a:rPr sz="3132">
                <a:solidFill>
                  <a:srgbClr val="0433FF"/>
                </a:solidFill>
              </a:rPr>
              <a:t>（这里我就一笔带过1，提一下2，点一下3就行了——真正重头的被我吃了）</a:t>
            </a:r>
            <a:endParaRPr sz="3132">
              <a:solidFill>
                <a:srgbClr val="414141"/>
              </a:solidFill>
            </a:endParaRPr>
          </a:p>
          <a:p>
            <a:pPr lvl="1" marL="817625" indent="-408812" defTabSz="508254">
              <a:spcBef>
                <a:spcPts val="2000"/>
              </a:spcBef>
              <a:defRPr sz="1800">
                <a:solidFill>
                  <a:srgbClr val="000000"/>
                </a:solidFill>
              </a:defRPr>
            </a:pPr>
            <a:r>
              <a:rPr sz="3132">
                <a:solidFill>
                  <a:srgbClr val="414141"/>
                </a:solidFill>
              </a:rPr>
              <a:t>NSLog(试着举出在c里类似的用法——printf)</a:t>
            </a:r>
            <a:endParaRPr sz="3132">
              <a:solidFill>
                <a:srgbClr val="414141"/>
              </a:solidFill>
            </a:endParaRPr>
          </a:p>
          <a:p>
            <a:pPr lvl="1" marL="817625" indent="-408812" defTabSz="508254">
              <a:spcBef>
                <a:spcPts val="2000"/>
              </a:spcBef>
              <a:defRPr sz="1800">
                <a:solidFill>
                  <a:srgbClr val="000000"/>
                </a:solidFill>
              </a:defRPr>
            </a:pPr>
            <a:r>
              <a:rPr sz="3132">
                <a:solidFill>
                  <a:srgbClr val="414141"/>
                </a:solidFill>
              </a:rPr>
              <a:t>Breakpoint + consol</a:t>
            </a:r>
            <a:endParaRPr sz="3132">
              <a:solidFill>
                <a:srgbClr val="414141"/>
              </a:solidFill>
            </a:endParaRPr>
          </a:p>
          <a:p>
            <a:pPr lvl="1" marL="817625" indent="-408812" defTabSz="508254">
              <a:spcBef>
                <a:spcPts val="2000"/>
              </a:spcBef>
              <a:defRPr sz="1800">
                <a:solidFill>
                  <a:srgbClr val="000000"/>
                </a:solidFill>
              </a:defRPr>
            </a:pPr>
            <a:r>
              <a:rPr sz="3132">
                <a:solidFill>
                  <a:srgbClr val="414141"/>
                </a:solidFill>
              </a:rPr>
              <a:t>LLVM (=&gt; GDB)</a:t>
            </a:r>
            <a:endParaRPr sz="3132">
              <a:solidFill>
                <a:srgbClr val="414141"/>
              </a:solidFill>
            </a:endParaRPr>
          </a:p>
          <a:p>
            <a:pPr lvl="0" marL="408812" indent="-408812" defTabSz="508254">
              <a:spcBef>
                <a:spcPts val="2000"/>
              </a:spcBef>
              <a:defRPr sz="1800">
                <a:solidFill>
                  <a:srgbClr val="000000"/>
                </a:solidFill>
              </a:defRPr>
            </a:pPr>
            <a:r>
              <a:rPr sz="3132">
                <a:solidFill>
                  <a:srgbClr val="414141"/>
                </a:solidFill>
              </a:rPr>
              <a:t>Simulator</a:t>
            </a:r>
            <a:endParaRPr sz="3132">
              <a:solidFill>
                <a:srgbClr val="414141"/>
              </a:solidFill>
            </a:endParaRPr>
          </a:p>
          <a:p>
            <a:pPr lvl="1" marL="817625" indent="-408812" defTabSz="508254">
              <a:spcBef>
                <a:spcPts val="2000"/>
              </a:spcBef>
              <a:defRPr sz="1800">
                <a:solidFill>
                  <a:srgbClr val="000000"/>
                </a:solidFill>
              </a:defRPr>
            </a:pPr>
            <a:r>
              <a:rPr sz="3132">
                <a:solidFill>
                  <a:srgbClr val="414141"/>
                </a:solidFill>
              </a:rPr>
              <a:t>http开关关掉（不然会真机连得上但是模拟器连不上）</a:t>
            </a:r>
            <a:endParaRPr sz="3132">
              <a:solidFill>
                <a:srgbClr val="414141"/>
              </a:solidFill>
            </a:endParaRPr>
          </a:p>
          <a:p>
            <a:pPr lvl="1" marL="817625" indent="-408812" defTabSz="508254">
              <a:spcBef>
                <a:spcPts val="2000"/>
              </a:spcBef>
              <a:defRPr sz="1800">
                <a:solidFill>
                  <a:srgbClr val="000000"/>
                </a:solidFill>
              </a:defRPr>
            </a:pPr>
            <a:r>
              <a:rPr sz="3132">
                <a:solidFill>
                  <a:srgbClr val="0433FF"/>
                </a:solidFill>
              </a:rPr>
              <a:t>为什么跑得慢（浏览器的绕）：被我吃了</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2" name="Group 62"/>
          <p:cNvGrpSpPr/>
          <p:nvPr/>
        </p:nvGrpSpPr>
        <p:grpSpPr>
          <a:xfrm>
            <a:off x="6692900" y="2565400"/>
            <a:ext cx="5842000" cy="6680200"/>
            <a:chOff x="-127000" y="-88900"/>
            <a:chExt cx="5842000" cy="6680200"/>
          </a:xfrm>
        </p:grpSpPr>
        <p:pic>
          <p:nvPicPr>
            <p:cNvPr id="61" name="154894431_1197x1775.jpeg"/>
            <p:cNvPicPr/>
            <p:nvPr/>
          </p:nvPicPr>
          <p:blipFill>
            <a:blip r:embed="rId2">
              <a:extLst/>
            </a:blip>
            <a:srcRect l="0" t="11192" r="0" b="11080"/>
            <a:stretch>
              <a:fillRect/>
            </a:stretch>
          </p:blipFill>
          <p:spPr>
            <a:xfrm>
              <a:off x="0" y="0"/>
              <a:ext cx="5575300" cy="6350000"/>
            </a:xfrm>
            <a:prstGeom prst="rect">
              <a:avLst/>
            </a:prstGeom>
            <a:ln>
              <a:noFill/>
            </a:ln>
            <a:effectLst/>
          </p:spPr>
        </p:pic>
        <p:pic>
          <p:nvPicPr>
            <p:cNvPr id="60" name=""/>
            <p:cNvPicPr/>
            <p:nvPr/>
          </p:nvPicPr>
          <p:blipFill>
            <a:blip r:embed="rId3">
              <a:extLst/>
            </a:blip>
            <a:stretch>
              <a:fillRect/>
            </a:stretch>
          </p:blipFill>
          <p:spPr>
            <a:xfrm>
              <a:off x="-127000" y="-88900"/>
              <a:ext cx="5842000" cy="6680200"/>
            </a:xfrm>
            <a:prstGeom prst="rect">
              <a:avLst/>
            </a:prstGeom>
            <a:effectLst/>
          </p:spPr>
        </p:pic>
      </p:grpSp>
      <p:sp>
        <p:nvSpPr>
          <p:cNvPr id="63" name="Shape 63"/>
          <p:cNvSpPr/>
          <p:nvPr>
            <p:ph type="title"/>
          </p:nvPr>
        </p:nvSpPr>
        <p:spPr>
          <a:prstGeom prst="rect">
            <a:avLst/>
          </a:prstGeom>
        </p:spPr>
        <p:txBody>
          <a:bodyPr/>
          <a:lstStyle>
            <a:lvl1pPr defTabSz="467359">
              <a:spcBef>
                <a:spcPts val="1200"/>
              </a:spcBef>
              <a:defRPr sz="5600"/>
            </a:lvl1pPr>
          </a:lstStyle>
          <a:p>
            <a:pPr lvl="0">
              <a:defRPr sz="1800">
                <a:solidFill>
                  <a:srgbClr val="000000"/>
                </a:solidFill>
              </a:defRPr>
            </a:pPr>
            <a:r>
              <a:rPr sz="5600">
                <a:solidFill>
                  <a:srgbClr val="D93E2B"/>
                </a:solidFill>
              </a:rPr>
              <a:t>UIWebview：内嵌Safari浏览器加载网页</a:t>
            </a:r>
          </a:p>
        </p:txBody>
      </p:sp>
      <p:sp>
        <p:nvSpPr>
          <p:cNvPr id="64" name="Shape 64"/>
          <p:cNvSpPr/>
          <p:nvPr>
            <p:ph type="body" idx="1"/>
          </p:nvPr>
        </p:nvSpPr>
        <p:spPr>
          <a:prstGeom prst="rect">
            <a:avLst/>
          </a:prstGeom>
        </p:spPr>
        <p:txBody>
          <a:bodyPr/>
          <a:lstStyle/>
          <a:p>
            <a:pPr lvl="0">
              <a:defRPr sz="1800">
                <a:solidFill>
                  <a:srgbClr val="000000"/>
                </a:solidFill>
              </a:defRPr>
            </a:pPr>
            <a:r>
              <a:rPr sz="3000">
                <a:solidFill>
                  <a:srgbClr val="0433FF"/>
                </a:solidFill>
              </a:rPr>
              <a:t>至于其实单单把网页加载下来不充分利用本地客户端存储缓存之类的事情被我吃了</a:t>
            </a:r>
            <a:endParaRPr sz="3000">
              <a:solidFill>
                <a:srgbClr val="0433FF"/>
              </a:solidFill>
            </a:endParaRPr>
          </a:p>
          <a:p>
            <a:pPr lvl="0">
              <a:defRPr sz="1800">
                <a:solidFill>
                  <a:srgbClr val="000000"/>
                </a:solidFill>
              </a:defRPr>
            </a:pPr>
            <a:r>
              <a:rPr sz="3000">
                <a:solidFill>
                  <a:srgbClr val="0433FF"/>
                </a:solidFill>
              </a:rPr>
              <a:t>本地添加检测是否连接成功的功能可以有效减少debug shoot problem时间这件事也被我吃了</a:t>
            </a:r>
            <a:endParaRPr sz="3000">
              <a:solidFill>
                <a:srgbClr val="0433FF"/>
              </a:solidFill>
            </a:endParaRPr>
          </a:p>
          <a:p>
            <a:pPr lvl="0">
              <a:defRPr sz="1800">
                <a:solidFill>
                  <a:srgbClr val="000000"/>
                </a:solidFill>
              </a:defRPr>
            </a:pPr>
            <a:r>
              <a:rPr sz="3000"/>
              <a:t>异步问题（这个必讲）</a:t>
            </a:r>
            <a:endParaRPr sz="3000"/>
          </a:p>
          <a:p>
            <a:pPr lvl="0">
              <a:defRPr sz="1800">
                <a:solidFill>
                  <a:srgbClr val="000000"/>
                </a:solidFill>
              </a:defRPr>
            </a:pPr>
            <a:r>
              <a:rPr sz="3000"/>
              <a:t>https问题（点一下）</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lvl1pPr defTabSz="525779">
              <a:spcBef>
                <a:spcPts val="1400"/>
              </a:spcBef>
              <a:defRPr sz="6300"/>
            </a:lvl1pPr>
          </a:lstStyle>
          <a:p>
            <a:pPr lvl="0">
              <a:defRPr sz="1800">
                <a:solidFill>
                  <a:srgbClr val="000000"/>
                </a:solidFill>
              </a:defRPr>
            </a:pPr>
            <a:r>
              <a:rPr sz="6300">
                <a:solidFill>
                  <a:srgbClr val="D93E2B"/>
                </a:solidFill>
              </a:rPr>
              <a:t>代码实现</a:t>
            </a:r>
          </a:p>
        </p:txBody>
      </p:sp>
      <p:sp>
        <p:nvSpPr>
          <p:cNvPr id="67" name="Shape 67"/>
          <p:cNvSpPr/>
          <p:nvPr>
            <p:ph type="body" idx="1"/>
          </p:nvPr>
        </p:nvSpPr>
        <p:spPr>
          <a:prstGeom prst="rect">
            <a:avLst/>
          </a:prstGeom>
        </p:spPr>
        <p:txBody>
          <a:bodyPr/>
          <a:lstStyle/>
          <a:p>
            <a:pPr lvl="0" marL="324231" indent="-324231" defTabSz="403097">
              <a:spcBef>
                <a:spcPts val="1600"/>
              </a:spcBef>
              <a:defRPr sz="1800">
                <a:solidFill>
                  <a:srgbClr val="000000"/>
                </a:solidFill>
              </a:defRPr>
            </a:pPr>
            <a:r>
              <a:rPr sz="2484">
                <a:solidFill>
                  <a:srgbClr val="414141"/>
                </a:solidFill>
              </a:rPr>
              <a:t>Objective C 2.0</a:t>
            </a:r>
            <a:endParaRPr sz="2484">
              <a:solidFill>
                <a:srgbClr val="414141"/>
              </a:solidFill>
            </a:endParaRPr>
          </a:p>
          <a:p>
            <a:pPr lvl="1" marL="648462" indent="-324231" defTabSz="403097">
              <a:spcBef>
                <a:spcPts val="1600"/>
              </a:spcBef>
              <a:defRPr sz="1800">
                <a:solidFill>
                  <a:srgbClr val="000000"/>
                </a:solidFill>
              </a:defRPr>
            </a:pPr>
            <a:r>
              <a:rPr sz="2484">
                <a:solidFill>
                  <a:srgbClr val="414141"/>
                </a:solidFill>
              </a:rPr>
              <a:t>ARC/no-ARC混写这件事情被我吃了</a:t>
            </a:r>
            <a:endParaRPr sz="2484">
              <a:solidFill>
                <a:srgbClr val="414141"/>
              </a:solidFill>
            </a:endParaRPr>
          </a:p>
          <a:p>
            <a:pPr lvl="0" marL="324231" indent="-324231" defTabSz="403097">
              <a:spcBef>
                <a:spcPts val="1600"/>
              </a:spcBef>
              <a:defRPr sz="1800">
                <a:solidFill>
                  <a:srgbClr val="000000"/>
                </a:solidFill>
              </a:defRPr>
            </a:pPr>
            <a:r>
              <a:rPr sz="2484">
                <a:solidFill>
                  <a:srgbClr val="414141"/>
                </a:solidFill>
              </a:rPr>
              <a:t>swift（哦不对swift 2.0）是趋势这件事也被我吃了</a:t>
            </a:r>
            <a:endParaRPr sz="2484">
              <a:solidFill>
                <a:srgbClr val="414141"/>
              </a:solidFill>
            </a:endParaRPr>
          </a:p>
          <a:p>
            <a:pPr lvl="0" marL="324231" indent="-324231" defTabSz="403097">
              <a:spcBef>
                <a:spcPts val="1600"/>
              </a:spcBef>
              <a:defRPr sz="1800">
                <a:solidFill>
                  <a:srgbClr val="000000"/>
                </a:solidFill>
              </a:defRPr>
            </a:pPr>
            <a:r>
              <a:rPr sz="2484">
                <a:solidFill>
                  <a:srgbClr val="414141"/>
                </a:solidFill>
              </a:rPr>
              <a:t>block</a:t>
            </a:r>
            <a:endParaRPr sz="2484">
              <a:solidFill>
                <a:srgbClr val="414141"/>
              </a:solidFill>
            </a:endParaRPr>
          </a:p>
          <a:p>
            <a:pPr lvl="1" marL="648462" indent="-324231" defTabSz="403097">
              <a:spcBef>
                <a:spcPts val="1600"/>
              </a:spcBef>
              <a:defRPr sz="1800">
                <a:solidFill>
                  <a:srgbClr val="000000"/>
                </a:solidFill>
              </a:defRPr>
            </a:pPr>
            <a:r>
              <a:rPr sz="2484">
                <a:solidFill>
                  <a:srgbClr val="414141"/>
                </a:solidFill>
              </a:rPr>
              <a:t>（截个block的图）啊，还是block好（</a:t>
            </a:r>
            <a:r>
              <a:rPr sz="2484">
                <a:solidFill>
                  <a:srgbClr val="0433FF"/>
                </a:solidFill>
              </a:rPr>
              <a:t>这锅本来就不是我的）</a:t>
            </a:r>
            <a:endParaRPr sz="2484">
              <a:solidFill>
                <a:srgbClr val="0433FF"/>
              </a:solidFill>
            </a:endParaRPr>
          </a:p>
          <a:p>
            <a:pPr lvl="0" marL="324231" indent="-324231" defTabSz="403097">
              <a:spcBef>
                <a:spcPts val="1600"/>
              </a:spcBef>
              <a:defRPr sz="1800">
                <a:solidFill>
                  <a:srgbClr val="000000"/>
                </a:solidFill>
              </a:defRPr>
            </a:pPr>
            <a:r>
              <a:rPr sz="2484"/>
              <a:t>界面开发</a:t>
            </a:r>
            <a:endParaRPr sz="2484"/>
          </a:p>
          <a:p>
            <a:pPr lvl="1" marL="648462" indent="-324231" defTabSz="403097">
              <a:spcBef>
                <a:spcPts val="1600"/>
              </a:spcBef>
              <a:defRPr sz="1800">
                <a:solidFill>
                  <a:srgbClr val="000000"/>
                </a:solidFill>
              </a:defRPr>
            </a:pPr>
            <a:r>
              <a:rPr sz="2484"/>
              <a:t>果断故事板好啊</a:t>
            </a:r>
            <a:r>
              <a:rPr sz="2484">
                <a:solidFill>
                  <a:srgbClr val="0433FF"/>
                </a:solidFill>
              </a:rPr>
              <a:t>（资料好不容易查到nibName的时候简直酸爽啊；好不容易搜到故事板的资料好高兴啊一路酸爽啊怎么不好）</a:t>
            </a:r>
            <a:endParaRPr sz="2484">
              <a:solidFill>
                <a:srgbClr val="0433FF"/>
              </a:solidFill>
            </a:endParaRPr>
          </a:p>
          <a:p>
            <a:pPr lvl="0" marL="324231" indent="-324231" defTabSz="403097">
              <a:spcBef>
                <a:spcPts val="1600"/>
              </a:spcBef>
              <a:defRPr sz="1800">
                <a:solidFill>
                  <a:srgbClr val="000000"/>
                </a:solidFill>
              </a:defRPr>
            </a:pPr>
            <a:r>
              <a:rPr sz="2484"/>
              <a:t>配置文件</a:t>
            </a:r>
            <a:endParaRPr sz="2484"/>
          </a:p>
          <a:p>
            <a:pPr lvl="1" marL="648462" indent="-324231" defTabSz="403097">
              <a:spcBef>
                <a:spcPts val="1600"/>
              </a:spcBef>
              <a:defRPr sz="1800">
                <a:solidFill>
                  <a:srgbClr val="000000"/>
                </a:solidFill>
              </a:defRPr>
            </a:pPr>
            <a:r>
              <a:rPr sz="2484"/>
              <a:t>简单带过</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