
<file path=[Content_Types].xml><?xml version="1.0" encoding="utf-8"?>
<Types xmlns="http://schemas.openxmlformats.org/package/2006/content-types">
  <Override PartName="/_rels/.rels" ContentType="application/vnd.openxmlformats-package.relationships+xml"/>
  <Override PartName="/ppt/_rels/presentation.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Layouts/slideLayout36.xml" ContentType="application/vnd.openxmlformats-officedocument.presentationml.slideLayout+xml"/>
  <Override PartName="/ppt/slideLayouts/slideLayout35.xml" ContentType="application/vnd.openxmlformats-officedocument.presentationml.slideLayout+xml"/>
  <Override PartName="/ppt/slideLayouts/slideLayout34.xml" ContentType="application/vnd.openxmlformats-officedocument.presentationml.slideLayout+xml"/>
  <Override PartName="/ppt/slideLayouts/slideLayout33.xml" ContentType="application/vnd.openxmlformats-officedocument.presentationml.slideLayout+xml"/>
  <Override PartName="/ppt/slideLayouts/slideLayout32.xml" ContentType="application/vnd.openxmlformats-officedocument.presentationml.slideLayout+xml"/>
  <Override PartName="/ppt/slideLayouts/slideLayout31.xml" ContentType="application/vnd.openxmlformats-officedocument.presentationml.slideLayout+xml"/>
  <Override PartName="/ppt/slideLayouts/slideLayout30.xml" ContentType="application/vnd.openxmlformats-officedocument.presentationml.slideLayout+xml"/>
  <Override PartName="/ppt/slideLayouts/slideLayout29.xml" ContentType="application/vnd.openxmlformats-officedocument.presentationml.slideLayout+xml"/>
  <Override PartName="/ppt/slideLayouts/slideLayout28.xml" ContentType="application/vnd.openxmlformats-officedocument.presentationml.slideLayout+xml"/>
  <Override PartName="/ppt/slideLayouts/slideLayout27.xml" ContentType="application/vnd.openxmlformats-officedocument.presentationml.slideLayout+xml"/>
  <Override PartName="/ppt/slideLayouts/slideLayout26.xml" ContentType="application/vnd.openxmlformats-officedocument.presentationml.slideLayout+xml"/>
  <Override PartName="/ppt/slideLayouts/slideLayout25.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9.xml" ContentType="application/vnd.openxmlformats-officedocument.presentationml.slideLayout+xml"/>
  <Override PartName="/ppt/slideLayouts/slideLayout18.xml" ContentType="application/vnd.openxmlformats-officedocument.presentationml.slideLayout+xml"/>
  <Override PartName="/ppt/slideLayouts/slideLayout10.xml" ContentType="application/vnd.openxmlformats-officedocument.presentationml.slideLayout+xml"/>
  <Override PartName="/ppt/slideLayouts/slideLayout1.xml" ContentType="application/vnd.openxmlformats-officedocument.presentationml.slideLayout+xml"/>
  <Override PartName="/ppt/slideLayouts/slideLayout8.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11.xml" ContentType="application/vnd.openxmlformats-officedocument.presentationml.slideLayout+xml"/>
  <Override PartName="/ppt/slideLayouts/slideLayout3.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_rels/slideLayout36.xml.rels" ContentType="application/vnd.openxmlformats-package.relationships+xml"/>
  <Override PartName="/ppt/slideLayouts/_rels/slideLayout35.xml.rels" ContentType="application/vnd.openxmlformats-package.relationships+xml"/>
  <Override PartName="/ppt/slideLayouts/_rels/slideLayout34.xml.rels" ContentType="application/vnd.openxmlformats-package.relationships+xml"/>
  <Override PartName="/ppt/slideLayouts/_rels/slideLayout30.xml.rels" ContentType="application/vnd.openxmlformats-package.relationships+xml"/>
  <Override PartName="/ppt/slideLayouts/_rels/slideLayout29.xml.rels" ContentType="application/vnd.openxmlformats-package.relationships+xml"/>
  <Override PartName="/ppt/slideLayouts/_rels/slideLayout28.xml.rels" ContentType="application/vnd.openxmlformats-package.relationships+xml"/>
  <Override PartName="/ppt/slideLayouts/_rels/slideLayout26.xml.rels" ContentType="application/vnd.openxmlformats-package.relationships+xml"/>
  <Override PartName="/ppt/slideLayouts/_rels/slideLayout25.xml.rels" ContentType="application/vnd.openxmlformats-package.relationships+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10.xml.rels" ContentType="application/vnd.openxmlformats-package.relationships+xml"/>
  <Override PartName="/ppt/slideLayouts/_rels/slideLayout17.xml.rels" ContentType="application/vnd.openxmlformats-package.relationships+xml"/>
  <Override PartName="/ppt/slideLayouts/_rels/slideLayout33.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19.xml.rels" ContentType="application/vnd.openxmlformats-package.relationships+xml"/>
  <Override PartName="/ppt/slideLayouts/_rels/slideLayout27.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22.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31.xml.rels" ContentType="application/vnd.openxmlformats-package.relationships+xml"/>
  <Override PartName="/ppt/slideLayouts/_rels/slideLayout20.xml.rels" ContentType="application/vnd.openxmlformats-package.relationships+xml"/>
  <Override PartName="/ppt/slideLayouts/_rels/slideLayout32.xml.rels" ContentType="application/vnd.openxmlformats-package.relationships+xml"/>
  <Override PartName="/ppt/slideLayouts/_rels/slideLayout21.xml.rels" ContentType="application/vnd.openxmlformats-package.relationships+xml"/>
  <Override PartName="/ppt/slideLayouts/slideLayout5.xml" ContentType="application/vnd.openxmlformats-officedocument.presentationml.slideLayout+xml"/>
  <Override PartName="/ppt/slideLayouts/slideLayout14.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slideLayout7.xml" ContentType="application/vnd.openxmlformats-officedocument.presentationml.slideLayout+xml"/>
  <Override PartName="/ppt/slideLayouts/slideLayout16.xml" ContentType="application/vnd.openxmlformats-officedocument.presentationml.slideLayout+xml"/>
  <Override PartName="/ppt/slideLayouts/slideLayout22.xml" ContentType="application/vnd.openxmlformats-officedocument.presentationml.slideLayout+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3.xml" ContentType="application/vnd.openxmlformats-officedocument.presentationml.slideMaster+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presentation.xml" ContentType="application/vnd.openxmlformats-officedocument.presentationml.presentation.main+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Lst>
  <p:sldSz cx="10080625" cy="7559675"/>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solidFill>
                <a:srgbClr val="ffffff"/>
              </a:solidFill>
              <a:uFill>
                <a:solidFill>
                  <a:srgbClr val="ffffff"/>
                </a:solidFill>
              </a:uFill>
              <a:latin typeface="Arial"/>
            </a:endParaRPr>
          </a:p>
        </p:txBody>
      </p:sp>
      <p:sp>
        <p:nvSpPr>
          <p:cNvPr id="25" name="PlaceHolder 2"/>
          <p:cNvSpPr>
            <a:spLocks noGrp="1"/>
          </p:cNvSpPr>
          <p:nvPr>
            <p:ph type="body"/>
          </p:nvPr>
        </p:nvSpPr>
        <p:spPr>
          <a:xfrm>
            <a:off x="504000" y="1768680"/>
            <a:ext cx="9072000" cy="2090880"/>
          </a:xfrm>
          <a:prstGeom prst="rect">
            <a:avLst/>
          </a:prstGeom>
        </p:spPr>
        <p:txBody>
          <a:bodyPr lIns="0" rIns="0" tIns="0" bIns="0"/>
          <a:p>
            <a:endParaRPr b="0" lang="en-US" sz="3200" spc="-1" strike="noStrike">
              <a:solidFill>
                <a:srgbClr val="ffffff"/>
              </a:solidFill>
              <a:uFill>
                <a:solidFill>
                  <a:srgbClr val="ffffff"/>
                </a:solidFill>
              </a:uFill>
              <a:latin typeface="Arial"/>
            </a:endParaRPr>
          </a:p>
        </p:txBody>
      </p:sp>
      <p:sp>
        <p:nvSpPr>
          <p:cNvPr id="26" name="PlaceHolder 3"/>
          <p:cNvSpPr>
            <a:spLocks noGrp="1"/>
          </p:cNvSpPr>
          <p:nvPr>
            <p:ph type="body"/>
          </p:nvPr>
        </p:nvSpPr>
        <p:spPr>
          <a:xfrm>
            <a:off x="504000" y="4058640"/>
            <a:ext cx="9072000" cy="2090880"/>
          </a:xfrm>
          <a:prstGeom prst="rect">
            <a:avLst/>
          </a:prstGeom>
        </p:spPr>
        <p:txBody>
          <a:bodyPr lIns="0" rIns="0" tIns="0" bIns="0"/>
          <a:p>
            <a:endParaRPr b="0" lang="en-US" sz="3200" spc="-1" strike="noStrike">
              <a:solidFill>
                <a:srgbClr val="ffffff"/>
              </a:solidFill>
              <a:uFill>
                <a:solidFill>
                  <a:srgbClr val="ffffff"/>
                </a:solidFill>
              </a:u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solidFill>
                <a:srgbClr val="ffffff"/>
              </a:solidFill>
              <a:uFill>
                <a:solidFill>
                  <a:srgbClr val="ffffff"/>
                </a:solidFill>
              </a:uFill>
              <a:latin typeface="Arial"/>
            </a:endParaRPr>
          </a:p>
        </p:txBody>
      </p:sp>
      <p:sp>
        <p:nvSpPr>
          <p:cNvPr id="28" name="PlaceHolder 2"/>
          <p:cNvSpPr>
            <a:spLocks noGrp="1"/>
          </p:cNvSpPr>
          <p:nvPr>
            <p:ph type="body"/>
          </p:nvPr>
        </p:nvSpPr>
        <p:spPr>
          <a:xfrm>
            <a:off x="504000" y="1768680"/>
            <a:ext cx="4426920" cy="2090880"/>
          </a:xfrm>
          <a:prstGeom prst="rect">
            <a:avLst/>
          </a:prstGeom>
        </p:spPr>
        <p:txBody>
          <a:bodyPr lIns="0" rIns="0" tIns="0" bIns="0"/>
          <a:p>
            <a:endParaRPr b="0" lang="en-US" sz="3200" spc="-1" strike="noStrike">
              <a:solidFill>
                <a:srgbClr val="ffffff"/>
              </a:solidFill>
              <a:uFill>
                <a:solidFill>
                  <a:srgbClr val="ffffff"/>
                </a:solidFill>
              </a:uFill>
              <a:latin typeface="Arial"/>
            </a:endParaRPr>
          </a:p>
        </p:txBody>
      </p:sp>
      <p:sp>
        <p:nvSpPr>
          <p:cNvPr id="29" name="PlaceHolder 3"/>
          <p:cNvSpPr>
            <a:spLocks noGrp="1"/>
          </p:cNvSpPr>
          <p:nvPr>
            <p:ph type="body"/>
          </p:nvPr>
        </p:nvSpPr>
        <p:spPr>
          <a:xfrm>
            <a:off x="5152680" y="1768680"/>
            <a:ext cx="4426920" cy="2090880"/>
          </a:xfrm>
          <a:prstGeom prst="rect">
            <a:avLst/>
          </a:prstGeom>
        </p:spPr>
        <p:txBody>
          <a:bodyPr lIns="0" rIns="0" tIns="0" bIns="0"/>
          <a:p>
            <a:endParaRPr b="0" lang="en-US" sz="3200" spc="-1" strike="noStrike">
              <a:solidFill>
                <a:srgbClr val="ffffff"/>
              </a:solidFill>
              <a:uFill>
                <a:solidFill>
                  <a:srgbClr val="ffffff"/>
                </a:solidFill>
              </a:uFill>
              <a:latin typeface="Arial"/>
            </a:endParaRPr>
          </a:p>
        </p:txBody>
      </p:sp>
      <p:sp>
        <p:nvSpPr>
          <p:cNvPr id="30" name="PlaceHolder 4"/>
          <p:cNvSpPr>
            <a:spLocks noGrp="1"/>
          </p:cNvSpPr>
          <p:nvPr>
            <p:ph type="body"/>
          </p:nvPr>
        </p:nvSpPr>
        <p:spPr>
          <a:xfrm>
            <a:off x="5152680" y="4058640"/>
            <a:ext cx="4426920" cy="2090880"/>
          </a:xfrm>
          <a:prstGeom prst="rect">
            <a:avLst/>
          </a:prstGeom>
        </p:spPr>
        <p:txBody>
          <a:bodyPr lIns="0" rIns="0" tIns="0" bIns="0"/>
          <a:p>
            <a:endParaRPr b="0" lang="en-US" sz="3200" spc="-1" strike="noStrike">
              <a:solidFill>
                <a:srgbClr val="ffffff"/>
              </a:solidFill>
              <a:uFill>
                <a:solidFill>
                  <a:srgbClr val="ffffff"/>
                </a:solidFill>
              </a:uFill>
              <a:latin typeface="Arial"/>
            </a:endParaRPr>
          </a:p>
        </p:txBody>
      </p:sp>
      <p:sp>
        <p:nvSpPr>
          <p:cNvPr id="31" name="PlaceHolder 5"/>
          <p:cNvSpPr>
            <a:spLocks noGrp="1"/>
          </p:cNvSpPr>
          <p:nvPr>
            <p:ph type="body"/>
          </p:nvPr>
        </p:nvSpPr>
        <p:spPr>
          <a:xfrm>
            <a:off x="504000" y="4058640"/>
            <a:ext cx="4426920" cy="2090880"/>
          </a:xfrm>
          <a:prstGeom prst="rect">
            <a:avLst/>
          </a:prstGeom>
        </p:spPr>
        <p:txBody>
          <a:bodyPr lIns="0" rIns="0" tIns="0" bIns="0"/>
          <a:p>
            <a:endParaRPr b="0" lang="en-US" sz="3200" spc="-1" strike="noStrike">
              <a:solidFill>
                <a:srgbClr val="ffffff"/>
              </a:solidFill>
              <a:uFill>
                <a:solidFill>
                  <a:srgbClr val="ffffff"/>
                </a:solidFill>
              </a:u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solidFill>
                <a:srgbClr val="ffffff"/>
              </a:solidFill>
              <a:uFill>
                <a:solidFill>
                  <a:srgbClr val="ffffff"/>
                </a:solidFill>
              </a:uFill>
              <a:latin typeface="Arial"/>
            </a:endParaRPr>
          </a:p>
        </p:txBody>
      </p:sp>
      <p:sp>
        <p:nvSpPr>
          <p:cNvPr id="33" name="PlaceHolder 2"/>
          <p:cNvSpPr>
            <a:spLocks noGrp="1"/>
          </p:cNvSpPr>
          <p:nvPr>
            <p:ph type="body"/>
          </p:nvPr>
        </p:nvSpPr>
        <p:spPr>
          <a:xfrm>
            <a:off x="504000" y="1768680"/>
            <a:ext cx="2921040" cy="2090880"/>
          </a:xfrm>
          <a:prstGeom prst="rect">
            <a:avLst/>
          </a:prstGeom>
        </p:spPr>
        <p:txBody>
          <a:bodyPr lIns="0" rIns="0" tIns="0" bIns="0"/>
          <a:p>
            <a:endParaRPr b="0" lang="en-US" sz="3200" spc="-1" strike="noStrike">
              <a:solidFill>
                <a:srgbClr val="ffffff"/>
              </a:solidFill>
              <a:uFill>
                <a:solidFill>
                  <a:srgbClr val="ffffff"/>
                </a:solidFill>
              </a:uFill>
              <a:latin typeface="Arial"/>
            </a:endParaRPr>
          </a:p>
        </p:txBody>
      </p:sp>
      <p:sp>
        <p:nvSpPr>
          <p:cNvPr id="34" name="PlaceHolder 3"/>
          <p:cNvSpPr>
            <a:spLocks noGrp="1"/>
          </p:cNvSpPr>
          <p:nvPr>
            <p:ph type="body"/>
          </p:nvPr>
        </p:nvSpPr>
        <p:spPr>
          <a:xfrm>
            <a:off x="3571560" y="1768680"/>
            <a:ext cx="2921040" cy="2090880"/>
          </a:xfrm>
          <a:prstGeom prst="rect">
            <a:avLst/>
          </a:prstGeom>
        </p:spPr>
        <p:txBody>
          <a:bodyPr lIns="0" rIns="0" tIns="0" bIns="0"/>
          <a:p>
            <a:endParaRPr b="0" lang="en-US" sz="3200" spc="-1" strike="noStrike">
              <a:solidFill>
                <a:srgbClr val="ffffff"/>
              </a:solidFill>
              <a:uFill>
                <a:solidFill>
                  <a:srgbClr val="ffffff"/>
                </a:solidFill>
              </a:uFill>
              <a:latin typeface="Arial"/>
            </a:endParaRPr>
          </a:p>
        </p:txBody>
      </p:sp>
      <p:sp>
        <p:nvSpPr>
          <p:cNvPr id="35" name="PlaceHolder 4"/>
          <p:cNvSpPr>
            <a:spLocks noGrp="1"/>
          </p:cNvSpPr>
          <p:nvPr>
            <p:ph type="body"/>
          </p:nvPr>
        </p:nvSpPr>
        <p:spPr>
          <a:xfrm>
            <a:off x="6639120" y="1768680"/>
            <a:ext cx="2921040" cy="2090880"/>
          </a:xfrm>
          <a:prstGeom prst="rect">
            <a:avLst/>
          </a:prstGeom>
        </p:spPr>
        <p:txBody>
          <a:bodyPr lIns="0" rIns="0" tIns="0" bIns="0"/>
          <a:p>
            <a:endParaRPr b="0" lang="en-US" sz="3200" spc="-1" strike="noStrike">
              <a:solidFill>
                <a:srgbClr val="ffffff"/>
              </a:solidFill>
              <a:uFill>
                <a:solidFill>
                  <a:srgbClr val="ffffff"/>
                </a:solidFill>
              </a:uFill>
              <a:latin typeface="Arial"/>
            </a:endParaRPr>
          </a:p>
        </p:txBody>
      </p:sp>
      <p:sp>
        <p:nvSpPr>
          <p:cNvPr id="36" name="PlaceHolder 5"/>
          <p:cNvSpPr>
            <a:spLocks noGrp="1"/>
          </p:cNvSpPr>
          <p:nvPr>
            <p:ph type="body"/>
          </p:nvPr>
        </p:nvSpPr>
        <p:spPr>
          <a:xfrm>
            <a:off x="6639120" y="4058640"/>
            <a:ext cx="2921040" cy="2090880"/>
          </a:xfrm>
          <a:prstGeom prst="rect">
            <a:avLst/>
          </a:prstGeom>
        </p:spPr>
        <p:txBody>
          <a:bodyPr lIns="0" rIns="0" tIns="0" bIns="0"/>
          <a:p>
            <a:endParaRPr b="0" lang="en-US" sz="3200" spc="-1" strike="noStrike">
              <a:solidFill>
                <a:srgbClr val="ffffff"/>
              </a:solidFill>
              <a:uFill>
                <a:solidFill>
                  <a:srgbClr val="ffffff"/>
                </a:solidFill>
              </a:uFill>
              <a:latin typeface="Arial"/>
            </a:endParaRPr>
          </a:p>
        </p:txBody>
      </p:sp>
      <p:sp>
        <p:nvSpPr>
          <p:cNvPr id="37" name="PlaceHolder 6"/>
          <p:cNvSpPr>
            <a:spLocks noGrp="1"/>
          </p:cNvSpPr>
          <p:nvPr>
            <p:ph type="body"/>
          </p:nvPr>
        </p:nvSpPr>
        <p:spPr>
          <a:xfrm>
            <a:off x="3571560" y="4058640"/>
            <a:ext cx="2921040" cy="2090880"/>
          </a:xfrm>
          <a:prstGeom prst="rect">
            <a:avLst/>
          </a:prstGeom>
        </p:spPr>
        <p:txBody>
          <a:bodyPr lIns="0" rIns="0" tIns="0" bIns="0"/>
          <a:p>
            <a:endParaRPr b="0" lang="en-US" sz="3200" spc="-1" strike="noStrike">
              <a:solidFill>
                <a:srgbClr val="ffffff"/>
              </a:solidFill>
              <a:uFill>
                <a:solidFill>
                  <a:srgbClr val="ffffff"/>
                </a:solidFill>
              </a:uFill>
              <a:latin typeface="Arial"/>
            </a:endParaRPr>
          </a:p>
        </p:txBody>
      </p:sp>
      <p:sp>
        <p:nvSpPr>
          <p:cNvPr id="38" name="PlaceHolder 7"/>
          <p:cNvSpPr>
            <a:spLocks noGrp="1"/>
          </p:cNvSpPr>
          <p:nvPr>
            <p:ph type="body"/>
          </p:nvPr>
        </p:nvSpPr>
        <p:spPr>
          <a:xfrm>
            <a:off x="504000" y="4058640"/>
            <a:ext cx="2921040" cy="2090880"/>
          </a:xfrm>
          <a:prstGeom prst="rect">
            <a:avLst/>
          </a:prstGeom>
        </p:spPr>
        <p:txBody>
          <a:bodyPr lIns="0" rIns="0" tIns="0" bIns="0"/>
          <a:p>
            <a:endParaRPr b="0" lang="en-US" sz="3200" spc="-1" strike="noStrike">
              <a:solidFill>
                <a:srgbClr val="ffffff"/>
              </a:solidFill>
              <a:uFill>
                <a:solidFill>
                  <a:srgbClr val="ffffff"/>
                </a:solidFill>
              </a:u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4"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45" name="PlaceHolder 2"/>
          <p:cNvSpPr>
            <a:spLocks noGrp="1"/>
          </p:cNvSpPr>
          <p:nvPr>
            <p:ph type="subTitle"/>
          </p:nvPr>
        </p:nvSpPr>
        <p:spPr>
          <a:xfrm>
            <a:off x="504000" y="1768680"/>
            <a:ext cx="9072000" cy="438408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47" name="PlaceHolder 2"/>
          <p:cNvSpPr>
            <a:spLocks noGrp="1"/>
          </p:cNvSpPr>
          <p:nvPr>
            <p:ph type="body"/>
          </p:nvPr>
        </p:nvSpPr>
        <p:spPr>
          <a:xfrm>
            <a:off x="504000" y="1768680"/>
            <a:ext cx="9072000" cy="43840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49" name="PlaceHolder 2"/>
          <p:cNvSpPr>
            <a:spLocks noGrp="1"/>
          </p:cNvSpPr>
          <p:nvPr>
            <p:ph type="body"/>
          </p:nvPr>
        </p:nvSpPr>
        <p:spPr>
          <a:xfrm>
            <a:off x="504000" y="1768680"/>
            <a:ext cx="4426920" cy="43840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50" name="PlaceHolder 3"/>
          <p:cNvSpPr>
            <a:spLocks noGrp="1"/>
          </p:cNvSpPr>
          <p:nvPr>
            <p:ph type="body"/>
          </p:nvPr>
        </p:nvSpPr>
        <p:spPr>
          <a:xfrm>
            <a:off x="5152680" y="1768680"/>
            <a:ext cx="4426920" cy="43840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1"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2" name="PlaceHolder 1"/>
          <p:cNvSpPr>
            <a:spLocks noGrp="1"/>
          </p:cNvSpPr>
          <p:nvPr>
            <p:ph type="subTitle"/>
          </p:nvPr>
        </p:nvSpPr>
        <p:spPr>
          <a:xfrm>
            <a:off x="504000" y="301320"/>
            <a:ext cx="9072000" cy="585036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54" name="PlaceHolder 2"/>
          <p:cNvSpPr>
            <a:spLocks noGrp="1"/>
          </p:cNvSpPr>
          <p:nvPr>
            <p:ph type="body"/>
          </p:nvPr>
        </p:nvSpPr>
        <p:spPr>
          <a:xfrm>
            <a:off x="504000" y="1768680"/>
            <a:ext cx="442692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55" name="PlaceHolder 3"/>
          <p:cNvSpPr>
            <a:spLocks noGrp="1"/>
          </p:cNvSpPr>
          <p:nvPr>
            <p:ph type="body"/>
          </p:nvPr>
        </p:nvSpPr>
        <p:spPr>
          <a:xfrm>
            <a:off x="504000" y="4058640"/>
            <a:ext cx="442692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56" name="PlaceHolder 4"/>
          <p:cNvSpPr>
            <a:spLocks noGrp="1"/>
          </p:cNvSpPr>
          <p:nvPr>
            <p:ph type="body"/>
          </p:nvPr>
        </p:nvSpPr>
        <p:spPr>
          <a:xfrm>
            <a:off x="5152680" y="1768680"/>
            <a:ext cx="4426920" cy="43840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solidFill>
                <a:srgbClr val="ffffff"/>
              </a:solidFill>
              <a:uFill>
                <a:solidFill>
                  <a:srgbClr val="ffffff"/>
                </a:solidFill>
              </a:uFill>
              <a:latin typeface="Arial"/>
            </a:endParaRPr>
          </a:p>
        </p:txBody>
      </p:sp>
      <p:sp>
        <p:nvSpPr>
          <p:cNvPr id="4" name="PlaceHolder 2"/>
          <p:cNvSpPr>
            <a:spLocks noGrp="1"/>
          </p:cNvSpPr>
          <p:nvPr>
            <p:ph type="subTitle"/>
          </p:nvPr>
        </p:nvSpPr>
        <p:spPr>
          <a:xfrm>
            <a:off x="504000" y="1768680"/>
            <a:ext cx="9072000" cy="4384080"/>
          </a:xfrm>
          <a:prstGeom prst="rect">
            <a:avLst/>
          </a:prstGeom>
        </p:spPr>
        <p:txBody>
          <a:bodyPr lIns="0" rIns="0" tIns="0" bIns="0" anchor="ctr"/>
          <a:p>
            <a:pPr algn="ctr"/>
            <a:endParaRPr b="0" lang="en-US" sz="3200" spc="-1" strike="noStrike">
              <a:solidFill>
                <a:srgbClr val="ffffff"/>
              </a:solidFill>
              <a:uFill>
                <a:solidFill>
                  <a:srgbClr val="ffffff"/>
                </a:solidFill>
              </a:u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58" name="PlaceHolder 2"/>
          <p:cNvSpPr>
            <a:spLocks noGrp="1"/>
          </p:cNvSpPr>
          <p:nvPr>
            <p:ph type="body"/>
          </p:nvPr>
        </p:nvSpPr>
        <p:spPr>
          <a:xfrm>
            <a:off x="504000" y="1768680"/>
            <a:ext cx="4426920" cy="43840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59" name="PlaceHolder 3"/>
          <p:cNvSpPr>
            <a:spLocks noGrp="1"/>
          </p:cNvSpPr>
          <p:nvPr>
            <p:ph type="body"/>
          </p:nvPr>
        </p:nvSpPr>
        <p:spPr>
          <a:xfrm>
            <a:off x="5152680" y="1768680"/>
            <a:ext cx="442692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60" name="PlaceHolder 4"/>
          <p:cNvSpPr>
            <a:spLocks noGrp="1"/>
          </p:cNvSpPr>
          <p:nvPr>
            <p:ph type="body"/>
          </p:nvPr>
        </p:nvSpPr>
        <p:spPr>
          <a:xfrm>
            <a:off x="5152680" y="4058640"/>
            <a:ext cx="442692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62" name="PlaceHolder 2"/>
          <p:cNvSpPr>
            <a:spLocks noGrp="1"/>
          </p:cNvSpPr>
          <p:nvPr>
            <p:ph type="body"/>
          </p:nvPr>
        </p:nvSpPr>
        <p:spPr>
          <a:xfrm>
            <a:off x="504000" y="1768680"/>
            <a:ext cx="442692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63" name="PlaceHolder 3"/>
          <p:cNvSpPr>
            <a:spLocks noGrp="1"/>
          </p:cNvSpPr>
          <p:nvPr>
            <p:ph type="body"/>
          </p:nvPr>
        </p:nvSpPr>
        <p:spPr>
          <a:xfrm>
            <a:off x="5152680" y="1768680"/>
            <a:ext cx="442692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64" name="PlaceHolder 4"/>
          <p:cNvSpPr>
            <a:spLocks noGrp="1"/>
          </p:cNvSpPr>
          <p:nvPr>
            <p:ph type="body"/>
          </p:nvPr>
        </p:nvSpPr>
        <p:spPr>
          <a:xfrm>
            <a:off x="504000" y="4058640"/>
            <a:ext cx="907200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66" name="PlaceHolder 2"/>
          <p:cNvSpPr>
            <a:spLocks noGrp="1"/>
          </p:cNvSpPr>
          <p:nvPr>
            <p:ph type="body"/>
          </p:nvPr>
        </p:nvSpPr>
        <p:spPr>
          <a:xfrm>
            <a:off x="504000" y="1768680"/>
            <a:ext cx="907200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67" name="PlaceHolder 3"/>
          <p:cNvSpPr>
            <a:spLocks noGrp="1"/>
          </p:cNvSpPr>
          <p:nvPr>
            <p:ph type="body"/>
          </p:nvPr>
        </p:nvSpPr>
        <p:spPr>
          <a:xfrm>
            <a:off x="504000" y="4058640"/>
            <a:ext cx="907200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69" name="PlaceHolder 2"/>
          <p:cNvSpPr>
            <a:spLocks noGrp="1"/>
          </p:cNvSpPr>
          <p:nvPr>
            <p:ph type="body"/>
          </p:nvPr>
        </p:nvSpPr>
        <p:spPr>
          <a:xfrm>
            <a:off x="504000" y="1768680"/>
            <a:ext cx="442692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70" name="PlaceHolder 3"/>
          <p:cNvSpPr>
            <a:spLocks noGrp="1"/>
          </p:cNvSpPr>
          <p:nvPr>
            <p:ph type="body"/>
          </p:nvPr>
        </p:nvSpPr>
        <p:spPr>
          <a:xfrm>
            <a:off x="5152680" y="1768680"/>
            <a:ext cx="442692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71" name="PlaceHolder 4"/>
          <p:cNvSpPr>
            <a:spLocks noGrp="1"/>
          </p:cNvSpPr>
          <p:nvPr>
            <p:ph type="body"/>
          </p:nvPr>
        </p:nvSpPr>
        <p:spPr>
          <a:xfrm>
            <a:off x="5152680" y="4058640"/>
            <a:ext cx="442692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72" name="PlaceHolder 5"/>
          <p:cNvSpPr>
            <a:spLocks noGrp="1"/>
          </p:cNvSpPr>
          <p:nvPr>
            <p:ph type="body"/>
          </p:nvPr>
        </p:nvSpPr>
        <p:spPr>
          <a:xfrm>
            <a:off x="504000" y="4058640"/>
            <a:ext cx="442692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74" name="PlaceHolder 2"/>
          <p:cNvSpPr>
            <a:spLocks noGrp="1"/>
          </p:cNvSpPr>
          <p:nvPr>
            <p:ph type="body"/>
          </p:nvPr>
        </p:nvSpPr>
        <p:spPr>
          <a:xfrm>
            <a:off x="504000" y="1768680"/>
            <a:ext cx="292104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75" name="PlaceHolder 3"/>
          <p:cNvSpPr>
            <a:spLocks noGrp="1"/>
          </p:cNvSpPr>
          <p:nvPr>
            <p:ph type="body"/>
          </p:nvPr>
        </p:nvSpPr>
        <p:spPr>
          <a:xfrm>
            <a:off x="3571560" y="1768680"/>
            <a:ext cx="292104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76" name="PlaceHolder 4"/>
          <p:cNvSpPr>
            <a:spLocks noGrp="1"/>
          </p:cNvSpPr>
          <p:nvPr>
            <p:ph type="body"/>
          </p:nvPr>
        </p:nvSpPr>
        <p:spPr>
          <a:xfrm>
            <a:off x="6639120" y="1768680"/>
            <a:ext cx="292104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77" name="PlaceHolder 5"/>
          <p:cNvSpPr>
            <a:spLocks noGrp="1"/>
          </p:cNvSpPr>
          <p:nvPr>
            <p:ph type="body"/>
          </p:nvPr>
        </p:nvSpPr>
        <p:spPr>
          <a:xfrm>
            <a:off x="6639120" y="4058640"/>
            <a:ext cx="292104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78" name="PlaceHolder 6"/>
          <p:cNvSpPr>
            <a:spLocks noGrp="1"/>
          </p:cNvSpPr>
          <p:nvPr>
            <p:ph type="body"/>
          </p:nvPr>
        </p:nvSpPr>
        <p:spPr>
          <a:xfrm>
            <a:off x="3571560" y="4058640"/>
            <a:ext cx="292104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79" name="PlaceHolder 7"/>
          <p:cNvSpPr>
            <a:spLocks noGrp="1"/>
          </p:cNvSpPr>
          <p:nvPr>
            <p:ph type="body"/>
          </p:nvPr>
        </p:nvSpPr>
        <p:spPr>
          <a:xfrm>
            <a:off x="504000" y="4058640"/>
            <a:ext cx="292104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3"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solidFill>
                <a:srgbClr val="ffffff"/>
              </a:solidFill>
              <a:uFill>
                <a:solidFill>
                  <a:srgbClr val="ffffff"/>
                </a:solidFill>
              </a:uFill>
              <a:latin typeface="Arial"/>
            </a:endParaRPr>
          </a:p>
        </p:txBody>
      </p:sp>
      <p:sp>
        <p:nvSpPr>
          <p:cNvPr id="84" name="PlaceHolder 2"/>
          <p:cNvSpPr>
            <a:spLocks noGrp="1"/>
          </p:cNvSpPr>
          <p:nvPr>
            <p:ph type="subTitle"/>
          </p:nvPr>
        </p:nvSpPr>
        <p:spPr>
          <a:xfrm>
            <a:off x="504000" y="1768680"/>
            <a:ext cx="9072000" cy="4384080"/>
          </a:xfrm>
          <a:prstGeom prst="rect">
            <a:avLst/>
          </a:prstGeom>
        </p:spPr>
        <p:txBody>
          <a:bodyPr lIns="0" rIns="0" tIns="0" bIns="0" anchor="ctr"/>
          <a:p>
            <a:pPr algn="ctr"/>
            <a:endParaRPr b="0" lang="en-US" sz="3200" spc="-1" strike="noStrike">
              <a:solidFill>
                <a:srgbClr val="ffffff"/>
              </a:solidFill>
              <a:uFill>
                <a:solidFill>
                  <a:srgbClr val="ffffff"/>
                </a:solidFill>
              </a:uFill>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5"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solidFill>
                <a:srgbClr val="ffffff"/>
              </a:solidFill>
              <a:uFill>
                <a:solidFill>
                  <a:srgbClr val="ffffff"/>
                </a:solidFill>
              </a:uFill>
              <a:latin typeface="Arial"/>
            </a:endParaRPr>
          </a:p>
        </p:txBody>
      </p:sp>
      <p:sp>
        <p:nvSpPr>
          <p:cNvPr id="86" name="PlaceHolder 2"/>
          <p:cNvSpPr>
            <a:spLocks noGrp="1"/>
          </p:cNvSpPr>
          <p:nvPr>
            <p:ph type="body"/>
          </p:nvPr>
        </p:nvSpPr>
        <p:spPr>
          <a:xfrm>
            <a:off x="504000" y="1768680"/>
            <a:ext cx="9072000" cy="4384080"/>
          </a:xfrm>
          <a:prstGeom prst="rect">
            <a:avLst/>
          </a:prstGeom>
        </p:spPr>
        <p:txBody>
          <a:bodyPr lIns="0" rIns="0" tIns="0" bIns="0"/>
          <a:p>
            <a:endParaRPr b="0" lang="en-US" sz="3200" spc="-1" strike="noStrike">
              <a:solidFill>
                <a:srgbClr val="ffffff"/>
              </a:solidFill>
              <a:uFill>
                <a:solidFill>
                  <a:srgbClr val="ffffff"/>
                </a:solidFill>
              </a:uFill>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solidFill>
                <a:srgbClr val="ffffff"/>
              </a:solidFill>
              <a:uFill>
                <a:solidFill>
                  <a:srgbClr val="ffffff"/>
                </a:solidFill>
              </a:uFill>
              <a:latin typeface="Arial"/>
            </a:endParaRPr>
          </a:p>
        </p:txBody>
      </p:sp>
      <p:sp>
        <p:nvSpPr>
          <p:cNvPr id="88" name="PlaceHolder 2"/>
          <p:cNvSpPr>
            <a:spLocks noGrp="1"/>
          </p:cNvSpPr>
          <p:nvPr>
            <p:ph type="body"/>
          </p:nvPr>
        </p:nvSpPr>
        <p:spPr>
          <a:xfrm>
            <a:off x="504000" y="1768680"/>
            <a:ext cx="4426920" cy="4384080"/>
          </a:xfrm>
          <a:prstGeom prst="rect">
            <a:avLst/>
          </a:prstGeom>
        </p:spPr>
        <p:txBody>
          <a:bodyPr lIns="0" rIns="0" tIns="0" bIns="0"/>
          <a:p>
            <a:endParaRPr b="0" lang="en-US" sz="3200" spc="-1" strike="noStrike">
              <a:solidFill>
                <a:srgbClr val="ffffff"/>
              </a:solidFill>
              <a:uFill>
                <a:solidFill>
                  <a:srgbClr val="ffffff"/>
                </a:solidFill>
              </a:uFill>
              <a:latin typeface="Arial"/>
            </a:endParaRPr>
          </a:p>
        </p:txBody>
      </p:sp>
      <p:sp>
        <p:nvSpPr>
          <p:cNvPr id="89" name="PlaceHolder 3"/>
          <p:cNvSpPr>
            <a:spLocks noGrp="1"/>
          </p:cNvSpPr>
          <p:nvPr>
            <p:ph type="body"/>
          </p:nvPr>
        </p:nvSpPr>
        <p:spPr>
          <a:xfrm>
            <a:off x="5152680" y="1768680"/>
            <a:ext cx="4426920" cy="4384080"/>
          </a:xfrm>
          <a:prstGeom prst="rect">
            <a:avLst/>
          </a:prstGeom>
        </p:spPr>
        <p:txBody>
          <a:bodyPr lIns="0" rIns="0" tIns="0" bIns="0"/>
          <a:p>
            <a:endParaRPr b="0" lang="en-US" sz="3200" spc="-1" strike="noStrike">
              <a:solidFill>
                <a:srgbClr val="ffffff"/>
              </a:solidFill>
              <a:uFill>
                <a:solidFill>
                  <a:srgbClr val="ffffff"/>
                </a:solidFill>
              </a:uFill>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0"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solidFill>
                <a:srgbClr val="ffffff"/>
              </a:solidFill>
              <a:uFill>
                <a:solidFill>
                  <a:srgbClr val="ffffff"/>
                </a:solidFill>
              </a:u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solidFill>
                <a:srgbClr val="ffffff"/>
              </a:solidFill>
              <a:uFill>
                <a:solidFill>
                  <a:srgbClr val="ffffff"/>
                </a:solidFill>
              </a:uFill>
              <a:latin typeface="Arial"/>
            </a:endParaRPr>
          </a:p>
        </p:txBody>
      </p:sp>
      <p:sp>
        <p:nvSpPr>
          <p:cNvPr id="6" name="PlaceHolder 2"/>
          <p:cNvSpPr>
            <a:spLocks noGrp="1"/>
          </p:cNvSpPr>
          <p:nvPr>
            <p:ph type="body"/>
          </p:nvPr>
        </p:nvSpPr>
        <p:spPr>
          <a:xfrm>
            <a:off x="504000" y="1768680"/>
            <a:ext cx="9072000" cy="4384080"/>
          </a:xfrm>
          <a:prstGeom prst="rect">
            <a:avLst/>
          </a:prstGeom>
        </p:spPr>
        <p:txBody>
          <a:bodyPr lIns="0" rIns="0" tIns="0" bIns="0"/>
          <a:p>
            <a:endParaRPr b="0" lang="en-US" sz="3200" spc="-1" strike="noStrike">
              <a:solidFill>
                <a:srgbClr val="ffffff"/>
              </a:solidFill>
              <a:uFill>
                <a:solidFill>
                  <a:srgbClr val="ffffff"/>
                </a:solidFill>
              </a:uFill>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1" name="PlaceHolder 1"/>
          <p:cNvSpPr>
            <a:spLocks noGrp="1"/>
          </p:cNvSpPr>
          <p:nvPr>
            <p:ph type="subTitle"/>
          </p:nvPr>
        </p:nvSpPr>
        <p:spPr>
          <a:xfrm>
            <a:off x="504000" y="301320"/>
            <a:ext cx="9072000" cy="5850360"/>
          </a:xfrm>
          <a:prstGeom prst="rect">
            <a:avLst/>
          </a:prstGeom>
        </p:spPr>
        <p:txBody>
          <a:bodyPr lIns="0" rIns="0" tIns="0" bIns="0" anchor="ctr"/>
          <a:p>
            <a:pPr algn="ctr"/>
            <a:endParaRPr b="0" lang="en-US" sz="3200" spc="-1" strike="noStrike">
              <a:solidFill>
                <a:srgbClr val="ffffff"/>
              </a:solidFill>
              <a:uFill>
                <a:solidFill>
                  <a:srgbClr val="ffffff"/>
                </a:solidFill>
              </a:uFill>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solidFill>
                <a:srgbClr val="ffffff"/>
              </a:solidFill>
              <a:uFill>
                <a:solidFill>
                  <a:srgbClr val="ffffff"/>
                </a:solidFill>
              </a:uFill>
              <a:latin typeface="Arial"/>
            </a:endParaRPr>
          </a:p>
        </p:txBody>
      </p:sp>
      <p:sp>
        <p:nvSpPr>
          <p:cNvPr id="93" name="PlaceHolder 2"/>
          <p:cNvSpPr>
            <a:spLocks noGrp="1"/>
          </p:cNvSpPr>
          <p:nvPr>
            <p:ph type="body"/>
          </p:nvPr>
        </p:nvSpPr>
        <p:spPr>
          <a:xfrm>
            <a:off x="504000" y="1768680"/>
            <a:ext cx="4426920" cy="2090880"/>
          </a:xfrm>
          <a:prstGeom prst="rect">
            <a:avLst/>
          </a:prstGeom>
        </p:spPr>
        <p:txBody>
          <a:bodyPr lIns="0" rIns="0" tIns="0" bIns="0"/>
          <a:p>
            <a:endParaRPr b="0" lang="en-US" sz="3200" spc="-1" strike="noStrike">
              <a:solidFill>
                <a:srgbClr val="ffffff"/>
              </a:solidFill>
              <a:uFill>
                <a:solidFill>
                  <a:srgbClr val="ffffff"/>
                </a:solidFill>
              </a:uFill>
              <a:latin typeface="Arial"/>
            </a:endParaRPr>
          </a:p>
        </p:txBody>
      </p:sp>
      <p:sp>
        <p:nvSpPr>
          <p:cNvPr id="94" name="PlaceHolder 3"/>
          <p:cNvSpPr>
            <a:spLocks noGrp="1"/>
          </p:cNvSpPr>
          <p:nvPr>
            <p:ph type="body"/>
          </p:nvPr>
        </p:nvSpPr>
        <p:spPr>
          <a:xfrm>
            <a:off x="504000" y="4058640"/>
            <a:ext cx="4426920" cy="2090880"/>
          </a:xfrm>
          <a:prstGeom prst="rect">
            <a:avLst/>
          </a:prstGeom>
        </p:spPr>
        <p:txBody>
          <a:bodyPr lIns="0" rIns="0" tIns="0" bIns="0"/>
          <a:p>
            <a:endParaRPr b="0" lang="en-US" sz="3200" spc="-1" strike="noStrike">
              <a:solidFill>
                <a:srgbClr val="ffffff"/>
              </a:solidFill>
              <a:uFill>
                <a:solidFill>
                  <a:srgbClr val="ffffff"/>
                </a:solidFill>
              </a:uFill>
              <a:latin typeface="Arial"/>
            </a:endParaRPr>
          </a:p>
        </p:txBody>
      </p:sp>
      <p:sp>
        <p:nvSpPr>
          <p:cNvPr id="95" name="PlaceHolder 4"/>
          <p:cNvSpPr>
            <a:spLocks noGrp="1"/>
          </p:cNvSpPr>
          <p:nvPr>
            <p:ph type="body"/>
          </p:nvPr>
        </p:nvSpPr>
        <p:spPr>
          <a:xfrm>
            <a:off x="5152680" y="1768680"/>
            <a:ext cx="4426920" cy="4384080"/>
          </a:xfrm>
          <a:prstGeom prst="rect">
            <a:avLst/>
          </a:prstGeom>
        </p:spPr>
        <p:txBody>
          <a:bodyPr lIns="0" rIns="0" tIns="0" bIns="0"/>
          <a:p>
            <a:endParaRPr b="0" lang="en-US" sz="3200" spc="-1" strike="noStrike">
              <a:solidFill>
                <a:srgbClr val="ffffff"/>
              </a:solidFill>
              <a:uFill>
                <a:solidFill>
                  <a:srgbClr val="ffffff"/>
                </a:solidFill>
              </a:uFill>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solidFill>
                <a:srgbClr val="ffffff"/>
              </a:solidFill>
              <a:uFill>
                <a:solidFill>
                  <a:srgbClr val="ffffff"/>
                </a:solidFill>
              </a:uFill>
              <a:latin typeface="Arial"/>
            </a:endParaRPr>
          </a:p>
        </p:txBody>
      </p:sp>
      <p:sp>
        <p:nvSpPr>
          <p:cNvPr id="97" name="PlaceHolder 2"/>
          <p:cNvSpPr>
            <a:spLocks noGrp="1"/>
          </p:cNvSpPr>
          <p:nvPr>
            <p:ph type="body"/>
          </p:nvPr>
        </p:nvSpPr>
        <p:spPr>
          <a:xfrm>
            <a:off x="504000" y="1768680"/>
            <a:ext cx="4426920" cy="4384080"/>
          </a:xfrm>
          <a:prstGeom prst="rect">
            <a:avLst/>
          </a:prstGeom>
        </p:spPr>
        <p:txBody>
          <a:bodyPr lIns="0" rIns="0" tIns="0" bIns="0"/>
          <a:p>
            <a:endParaRPr b="0" lang="en-US" sz="3200" spc="-1" strike="noStrike">
              <a:solidFill>
                <a:srgbClr val="ffffff"/>
              </a:solidFill>
              <a:uFill>
                <a:solidFill>
                  <a:srgbClr val="ffffff"/>
                </a:solidFill>
              </a:uFill>
              <a:latin typeface="Arial"/>
            </a:endParaRPr>
          </a:p>
        </p:txBody>
      </p:sp>
      <p:sp>
        <p:nvSpPr>
          <p:cNvPr id="98" name="PlaceHolder 3"/>
          <p:cNvSpPr>
            <a:spLocks noGrp="1"/>
          </p:cNvSpPr>
          <p:nvPr>
            <p:ph type="body"/>
          </p:nvPr>
        </p:nvSpPr>
        <p:spPr>
          <a:xfrm>
            <a:off x="5152680" y="1768680"/>
            <a:ext cx="4426920" cy="2090880"/>
          </a:xfrm>
          <a:prstGeom prst="rect">
            <a:avLst/>
          </a:prstGeom>
        </p:spPr>
        <p:txBody>
          <a:bodyPr lIns="0" rIns="0" tIns="0" bIns="0"/>
          <a:p>
            <a:endParaRPr b="0" lang="en-US" sz="3200" spc="-1" strike="noStrike">
              <a:solidFill>
                <a:srgbClr val="ffffff"/>
              </a:solidFill>
              <a:uFill>
                <a:solidFill>
                  <a:srgbClr val="ffffff"/>
                </a:solidFill>
              </a:uFill>
              <a:latin typeface="Arial"/>
            </a:endParaRPr>
          </a:p>
        </p:txBody>
      </p:sp>
      <p:sp>
        <p:nvSpPr>
          <p:cNvPr id="99" name="PlaceHolder 4"/>
          <p:cNvSpPr>
            <a:spLocks noGrp="1"/>
          </p:cNvSpPr>
          <p:nvPr>
            <p:ph type="body"/>
          </p:nvPr>
        </p:nvSpPr>
        <p:spPr>
          <a:xfrm>
            <a:off x="5152680" y="4058640"/>
            <a:ext cx="4426920" cy="2090880"/>
          </a:xfrm>
          <a:prstGeom prst="rect">
            <a:avLst/>
          </a:prstGeom>
        </p:spPr>
        <p:txBody>
          <a:bodyPr lIns="0" rIns="0" tIns="0" bIns="0"/>
          <a:p>
            <a:endParaRPr b="0" lang="en-US" sz="3200" spc="-1" strike="noStrike">
              <a:solidFill>
                <a:srgbClr val="ffffff"/>
              </a:solidFill>
              <a:uFill>
                <a:solidFill>
                  <a:srgbClr val="ffffff"/>
                </a:solidFill>
              </a:uFill>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solidFill>
                <a:srgbClr val="ffffff"/>
              </a:solidFill>
              <a:uFill>
                <a:solidFill>
                  <a:srgbClr val="ffffff"/>
                </a:solidFill>
              </a:uFill>
              <a:latin typeface="Arial"/>
            </a:endParaRPr>
          </a:p>
        </p:txBody>
      </p:sp>
      <p:sp>
        <p:nvSpPr>
          <p:cNvPr id="101" name="PlaceHolder 2"/>
          <p:cNvSpPr>
            <a:spLocks noGrp="1"/>
          </p:cNvSpPr>
          <p:nvPr>
            <p:ph type="body"/>
          </p:nvPr>
        </p:nvSpPr>
        <p:spPr>
          <a:xfrm>
            <a:off x="504000" y="1768680"/>
            <a:ext cx="4426920" cy="2090880"/>
          </a:xfrm>
          <a:prstGeom prst="rect">
            <a:avLst/>
          </a:prstGeom>
        </p:spPr>
        <p:txBody>
          <a:bodyPr lIns="0" rIns="0" tIns="0" bIns="0"/>
          <a:p>
            <a:endParaRPr b="0" lang="en-US" sz="3200" spc="-1" strike="noStrike">
              <a:solidFill>
                <a:srgbClr val="ffffff"/>
              </a:solidFill>
              <a:uFill>
                <a:solidFill>
                  <a:srgbClr val="ffffff"/>
                </a:solidFill>
              </a:uFill>
              <a:latin typeface="Arial"/>
            </a:endParaRPr>
          </a:p>
        </p:txBody>
      </p:sp>
      <p:sp>
        <p:nvSpPr>
          <p:cNvPr id="102" name="PlaceHolder 3"/>
          <p:cNvSpPr>
            <a:spLocks noGrp="1"/>
          </p:cNvSpPr>
          <p:nvPr>
            <p:ph type="body"/>
          </p:nvPr>
        </p:nvSpPr>
        <p:spPr>
          <a:xfrm>
            <a:off x="5152680" y="1768680"/>
            <a:ext cx="4426920" cy="2090880"/>
          </a:xfrm>
          <a:prstGeom prst="rect">
            <a:avLst/>
          </a:prstGeom>
        </p:spPr>
        <p:txBody>
          <a:bodyPr lIns="0" rIns="0" tIns="0" bIns="0"/>
          <a:p>
            <a:endParaRPr b="0" lang="en-US" sz="3200" spc="-1" strike="noStrike">
              <a:solidFill>
                <a:srgbClr val="ffffff"/>
              </a:solidFill>
              <a:uFill>
                <a:solidFill>
                  <a:srgbClr val="ffffff"/>
                </a:solidFill>
              </a:uFill>
              <a:latin typeface="Arial"/>
            </a:endParaRPr>
          </a:p>
        </p:txBody>
      </p:sp>
      <p:sp>
        <p:nvSpPr>
          <p:cNvPr id="103" name="PlaceHolder 4"/>
          <p:cNvSpPr>
            <a:spLocks noGrp="1"/>
          </p:cNvSpPr>
          <p:nvPr>
            <p:ph type="body"/>
          </p:nvPr>
        </p:nvSpPr>
        <p:spPr>
          <a:xfrm>
            <a:off x="504000" y="4058640"/>
            <a:ext cx="9072000" cy="2090880"/>
          </a:xfrm>
          <a:prstGeom prst="rect">
            <a:avLst/>
          </a:prstGeom>
        </p:spPr>
        <p:txBody>
          <a:bodyPr lIns="0" rIns="0" tIns="0" bIns="0"/>
          <a:p>
            <a:endParaRPr b="0" lang="en-US" sz="3200" spc="-1" strike="noStrike">
              <a:solidFill>
                <a:srgbClr val="ffffff"/>
              </a:solidFill>
              <a:uFill>
                <a:solidFill>
                  <a:srgbClr val="ffffff"/>
                </a:solidFill>
              </a:uFill>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solidFill>
                <a:srgbClr val="ffffff"/>
              </a:solidFill>
              <a:uFill>
                <a:solidFill>
                  <a:srgbClr val="ffffff"/>
                </a:solidFill>
              </a:uFill>
              <a:latin typeface="Arial"/>
            </a:endParaRPr>
          </a:p>
        </p:txBody>
      </p:sp>
      <p:sp>
        <p:nvSpPr>
          <p:cNvPr id="105" name="PlaceHolder 2"/>
          <p:cNvSpPr>
            <a:spLocks noGrp="1"/>
          </p:cNvSpPr>
          <p:nvPr>
            <p:ph type="body"/>
          </p:nvPr>
        </p:nvSpPr>
        <p:spPr>
          <a:xfrm>
            <a:off x="504000" y="1768680"/>
            <a:ext cx="9072000" cy="2090880"/>
          </a:xfrm>
          <a:prstGeom prst="rect">
            <a:avLst/>
          </a:prstGeom>
        </p:spPr>
        <p:txBody>
          <a:bodyPr lIns="0" rIns="0" tIns="0" bIns="0"/>
          <a:p>
            <a:endParaRPr b="0" lang="en-US" sz="3200" spc="-1" strike="noStrike">
              <a:solidFill>
                <a:srgbClr val="ffffff"/>
              </a:solidFill>
              <a:uFill>
                <a:solidFill>
                  <a:srgbClr val="ffffff"/>
                </a:solidFill>
              </a:uFill>
              <a:latin typeface="Arial"/>
            </a:endParaRPr>
          </a:p>
        </p:txBody>
      </p:sp>
      <p:sp>
        <p:nvSpPr>
          <p:cNvPr id="106" name="PlaceHolder 3"/>
          <p:cNvSpPr>
            <a:spLocks noGrp="1"/>
          </p:cNvSpPr>
          <p:nvPr>
            <p:ph type="body"/>
          </p:nvPr>
        </p:nvSpPr>
        <p:spPr>
          <a:xfrm>
            <a:off x="504000" y="4058640"/>
            <a:ext cx="9072000" cy="2090880"/>
          </a:xfrm>
          <a:prstGeom prst="rect">
            <a:avLst/>
          </a:prstGeom>
        </p:spPr>
        <p:txBody>
          <a:bodyPr lIns="0" rIns="0" tIns="0" bIns="0"/>
          <a:p>
            <a:endParaRPr b="0" lang="en-US" sz="3200" spc="-1" strike="noStrike">
              <a:solidFill>
                <a:srgbClr val="ffffff"/>
              </a:solidFill>
              <a:uFill>
                <a:solidFill>
                  <a:srgbClr val="ffffff"/>
                </a:solidFill>
              </a:uFill>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solidFill>
                <a:srgbClr val="ffffff"/>
              </a:solidFill>
              <a:uFill>
                <a:solidFill>
                  <a:srgbClr val="ffffff"/>
                </a:solidFill>
              </a:uFill>
              <a:latin typeface="Arial"/>
            </a:endParaRPr>
          </a:p>
        </p:txBody>
      </p:sp>
      <p:sp>
        <p:nvSpPr>
          <p:cNvPr id="108" name="PlaceHolder 2"/>
          <p:cNvSpPr>
            <a:spLocks noGrp="1"/>
          </p:cNvSpPr>
          <p:nvPr>
            <p:ph type="body"/>
          </p:nvPr>
        </p:nvSpPr>
        <p:spPr>
          <a:xfrm>
            <a:off x="504000" y="1768680"/>
            <a:ext cx="4426920" cy="2090880"/>
          </a:xfrm>
          <a:prstGeom prst="rect">
            <a:avLst/>
          </a:prstGeom>
        </p:spPr>
        <p:txBody>
          <a:bodyPr lIns="0" rIns="0" tIns="0" bIns="0"/>
          <a:p>
            <a:endParaRPr b="0" lang="en-US" sz="3200" spc="-1" strike="noStrike">
              <a:solidFill>
                <a:srgbClr val="ffffff"/>
              </a:solidFill>
              <a:uFill>
                <a:solidFill>
                  <a:srgbClr val="ffffff"/>
                </a:solidFill>
              </a:uFill>
              <a:latin typeface="Arial"/>
            </a:endParaRPr>
          </a:p>
        </p:txBody>
      </p:sp>
      <p:sp>
        <p:nvSpPr>
          <p:cNvPr id="109" name="PlaceHolder 3"/>
          <p:cNvSpPr>
            <a:spLocks noGrp="1"/>
          </p:cNvSpPr>
          <p:nvPr>
            <p:ph type="body"/>
          </p:nvPr>
        </p:nvSpPr>
        <p:spPr>
          <a:xfrm>
            <a:off x="5152680" y="1768680"/>
            <a:ext cx="4426920" cy="2090880"/>
          </a:xfrm>
          <a:prstGeom prst="rect">
            <a:avLst/>
          </a:prstGeom>
        </p:spPr>
        <p:txBody>
          <a:bodyPr lIns="0" rIns="0" tIns="0" bIns="0"/>
          <a:p>
            <a:endParaRPr b="0" lang="en-US" sz="3200" spc="-1" strike="noStrike">
              <a:solidFill>
                <a:srgbClr val="ffffff"/>
              </a:solidFill>
              <a:uFill>
                <a:solidFill>
                  <a:srgbClr val="ffffff"/>
                </a:solidFill>
              </a:uFill>
              <a:latin typeface="Arial"/>
            </a:endParaRPr>
          </a:p>
        </p:txBody>
      </p:sp>
      <p:sp>
        <p:nvSpPr>
          <p:cNvPr id="110" name="PlaceHolder 4"/>
          <p:cNvSpPr>
            <a:spLocks noGrp="1"/>
          </p:cNvSpPr>
          <p:nvPr>
            <p:ph type="body"/>
          </p:nvPr>
        </p:nvSpPr>
        <p:spPr>
          <a:xfrm>
            <a:off x="5152680" y="4058640"/>
            <a:ext cx="4426920" cy="2090880"/>
          </a:xfrm>
          <a:prstGeom prst="rect">
            <a:avLst/>
          </a:prstGeom>
        </p:spPr>
        <p:txBody>
          <a:bodyPr lIns="0" rIns="0" tIns="0" bIns="0"/>
          <a:p>
            <a:endParaRPr b="0" lang="en-US" sz="3200" spc="-1" strike="noStrike">
              <a:solidFill>
                <a:srgbClr val="ffffff"/>
              </a:solidFill>
              <a:uFill>
                <a:solidFill>
                  <a:srgbClr val="ffffff"/>
                </a:solidFill>
              </a:uFill>
              <a:latin typeface="Arial"/>
            </a:endParaRPr>
          </a:p>
        </p:txBody>
      </p:sp>
      <p:sp>
        <p:nvSpPr>
          <p:cNvPr id="111" name="PlaceHolder 5"/>
          <p:cNvSpPr>
            <a:spLocks noGrp="1"/>
          </p:cNvSpPr>
          <p:nvPr>
            <p:ph type="body"/>
          </p:nvPr>
        </p:nvSpPr>
        <p:spPr>
          <a:xfrm>
            <a:off x="504000" y="4058640"/>
            <a:ext cx="4426920" cy="2090880"/>
          </a:xfrm>
          <a:prstGeom prst="rect">
            <a:avLst/>
          </a:prstGeom>
        </p:spPr>
        <p:txBody>
          <a:bodyPr lIns="0" rIns="0" tIns="0" bIns="0"/>
          <a:p>
            <a:endParaRPr b="0" lang="en-US" sz="3200" spc="-1" strike="noStrike">
              <a:solidFill>
                <a:srgbClr val="ffffff"/>
              </a:solidFill>
              <a:uFill>
                <a:solidFill>
                  <a:srgbClr val="ffffff"/>
                </a:solidFill>
              </a:uFill>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2"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solidFill>
                <a:srgbClr val="ffffff"/>
              </a:solidFill>
              <a:uFill>
                <a:solidFill>
                  <a:srgbClr val="ffffff"/>
                </a:solidFill>
              </a:uFill>
              <a:latin typeface="Arial"/>
            </a:endParaRPr>
          </a:p>
        </p:txBody>
      </p:sp>
      <p:sp>
        <p:nvSpPr>
          <p:cNvPr id="113" name="PlaceHolder 2"/>
          <p:cNvSpPr>
            <a:spLocks noGrp="1"/>
          </p:cNvSpPr>
          <p:nvPr>
            <p:ph type="body"/>
          </p:nvPr>
        </p:nvSpPr>
        <p:spPr>
          <a:xfrm>
            <a:off x="504000" y="1768680"/>
            <a:ext cx="2921040" cy="2090880"/>
          </a:xfrm>
          <a:prstGeom prst="rect">
            <a:avLst/>
          </a:prstGeom>
        </p:spPr>
        <p:txBody>
          <a:bodyPr lIns="0" rIns="0" tIns="0" bIns="0"/>
          <a:p>
            <a:endParaRPr b="0" lang="en-US" sz="3200" spc="-1" strike="noStrike">
              <a:solidFill>
                <a:srgbClr val="ffffff"/>
              </a:solidFill>
              <a:uFill>
                <a:solidFill>
                  <a:srgbClr val="ffffff"/>
                </a:solidFill>
              </a:uFill>
              <a:latin typeface="Arial"/>
            </a:endParaRPr>
          </a:p>
        </p:txBody>
      </p:sp>
      <p:sp>
        <p:nvSpPr>
          <p:cNvPr id="114" name="PlaceHolder 3"/>
          <p:cNvSpPr>
            <a:spLocks noGrp="1"/>
          </p:cNvSpPr>
          <p:nvPr>
            <p:ph type="body"/>
          </p:nvPr>
        </p:nvSpPr>
        <p:spPr>
          <a:xfrm>
            <a:off x="3571560" y="1768680"/>
            <a:ext cx="2921040" cy="2090880"/>
          </a:xfrm>
          <a:prstGeom prst="rect">
            <a:avLst/>
          </a:prstGeom>
        </p:spPr>
        <p:txBody>
          <a:bodyPr lIns="0" rIns="0" tIns="0" bIns="0"/>
          <a:p>
            <a:endParaRPr b="0" lang="en-US" sz="3200" spc="-1" strike="noStrike">
              <a:solidFill>
                <a:srgbClr val="ffffff"/>
              </a:solidFill>
              <a:uFill>
                <a:solidFill>
                  <a:srgbClr val="ffffff"/>
                </a:solidFill>
              </a:uFill>
              <a:latin typeface="Arial"/>
            </a:endParaRPr>
          </a:p>
        </p:txBody>
      </p:sp>
      <p:sp>
        <p:nvSpPr>
          <p:cNvPr id="115" name="PlaceHolder 4"/>
          <p:cNvSpPr>
            <a:spLocks noGrp="1"/>
          </p:cNvSpPr>
          <p:nvPr>
            <p:ph type="body"/>
          </p:nvPr>
        </p:nvSpPr>
        <p:spPr>
          <a:xfrm>
            <a:off x="6639120" y="1768680"/>
            <a:ext cx="2921040" cy="2090880"/>
          </a:xfrm>
          <a:prstGeom prst="rect">
            <a:avLst/>
          </a:prstGeom>
        </p:spPr>
        <p:txBody>
          <a:bodyPr lIns="0" rIns="0" tIns="0" bIns="0"/>
          <a:p>
            <a:endParaRPr b="0" lang="en-US" sz="3200" spc="-1" strike="noStrike">
              <a:solidFill>
                <a:srgbClr val="ffffff"/>
              </a:solidFill>
              <a:uFill>
                <a:solidFill>
                  <a:srgbClr val="ffffff"/>
                </a:solidFill>
              </a:uFill>
              <a:latin typeface="Arial"/>
            </a:endParaRPr>
          </a:p>
        </p:txBody>
      </p:sp>
      <p:sp>
        <p:nvSpPr>
          <p:cNvPr id="116" name="PlaceHolder 5"/>
          <p:cNvSpPr>
            <a:spLocks noGrp="1"/>
          </p:cNvSpPr>
          <p:nvPr>
            <p:ph type="body"/>
          </p:nvPr>
        </p:nvSpPr>
        <p:spPr>
          <a:xfrm>
            <a:off x="6639120" y="4058640"/>
            <a:ext cx="2921040" cy="2090880"/>
          </a:xfrm>
          <a:prstGeom prst="rect">
            <a:avLst/>
          </a:prstGeom>
        </p:spPr>
        <p:txBody>
          <a:bodyPr lIns="0" rIns="0" tIns="0" bIns="0"/>
          <a:p>
            <a:endParaRPr b="0" lang="en-US" sz="3200" spc="-1" strike="noStrike">
              <a:solidFill>
                <a:srgbClr val="ffffff"/>
              </a:solidFill>
              <a:uFill>
                <a:solidFill>
                  <a:srgbClr val="ffffff"/>
                </a:solidFill>
              </a:uFill>
              <a:latin typeface="Arial"/>
            </a:endParaRPr>
          </a:p>
        </p:txBody>
      </p:sp>
      <p:sp>
        <p:nvSpPr>
          <p:cNvPr id="117" name="PlaceHolder 6"/>
          <p:cNvSpPr>
            <a:spLocks noGrp="1"/>
          </p:cNvSpPr>
          <p:nvPr>
            <p:ph type="body"/>
          </p:nvPr>
        </p:nvSpPr>
        <p:spPr>
          <a:xfrm>
            <a:off x="3571560" y="4058640"/>
            <a:ext cx="2921040" cy="2090880"/>
          </a:xfrm>
          <a:prstGeom prst="rect">
            <a:avLst/>
          </a:prstGeom>
        </p:spPr>
        <p:txBody>
          <a:bodyPr lIns="0" rIns="0" tIns="0" bIns="0"/>
          <a:p>
            <a:endParaRPr b="0" lang="en-US" sz="3200" spc="-1" strike="noStrike">
              <a:solidFill>
                <a:srgbClr val="ffffff"/>
              </a:solidFill>
              <a:uFill>
                <a:solidFill>
                  <a:srgbClr val="ffffff"/>
                </a:solidFill>
              </a:uFill>
              <a:latin typeface="Arial"/>
            </a:endParaRPr>
          </a:p>
        </p:txBody>
      </p:sp>
      <p:sp>
        <p:nvSpPr>
          <p:cNvPr id="118" name="PlaceHolder 7"/>
          <p:cNvSpPr>
            <a:spLocks noGrp="1"/>
          </p:cNvSpPr>
          <p:nvPr>
            <p:ph type="body"/>
          </p:nvPr>
        </p:nvSpPr>
        <p:spPr>
          <a:xfrm>
            <a:off x="504000" y="4058640"/>
            <a:ext cx="2921040" cy="2090880"/>
          </a:xfrm>
          <a:prstGeom prst="rect">
            <a:avLst/>
          </a:prstGeom>
        </p:spPr>
        <p:txBody>
          <a:bodyPr lIns="0" rIns="0" tIns="0" bIns="0"/>
          <a:p>
            <a:endParaRPr b="0" lang="en-US" sz="3200" spc="-1" strike="noStrike">
              <a:solidFill>
                <a:srgbClr val="ffffff"/>
              </a:solidFill>
              <a:uFill>
                <a:solidFill>
                  <a:srgbClr val="ffffff"/>
                </a:solidFill>
              </a:u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solidFill>
                <a:srgbClr val="ffffff"/>
              </a:solidFill>
              <a:uFill>
                <a:solidFill>
                  <a:srgbClr val="ffffff"/>
                </a:solidFill>
              </a:uFill>
              <a:latin typeface="Arial"/>
            </a:endParaRPr>
          </a:p>
        </p:txBody>
      </p:sp>
      <p:sp>
        <p:nvSpPr>
          <p:cNvPr id="8" name="PlaceHolder 2"/>
          <p:cNvSpPr>
            <a:spLocks noGrp="1"/>
          </p:cNvSpPr>
          <p:nvPr>
            <p:ph type="body"/>
          </p:nvPr>
        </p:nvSpPr>
        <p:spPr>
          <a:xfrm>
            <a:off x="504000" y="1768680"/>
            <a:ext cx="4426920" cy="4384080"/>
          </a:xfrm>
          <a:prstGeom prst="rect">
            <a:avLst/>
          </a:prstGeom>
        </p:spPr>
        <p:txBody>
          <a:bodyPr lIns="0" rIns="0" tIns="0" bIns="0"/>
          <a:p>
            <a:endParaRPr b="0" lang="en-US" sz="3200" spc="-1" strike="noStrike">
              <a:solidFill>
                <a:srgbClr val="ffffff"/>
              </a:solidFill>
              <a:uFill>
                <a:solidFill>
                  <a:srgbClr val="ffffff"/>
                </a:solidFill>
              </a:uFill>
              <a:latin typeface="Arial"/>
            </a:endParaRPr>
          </a:p>
        </p:txBody>
      </p:sp>
      <p:sp>
        <p:nvSpPr>
          <p:cNvPr id="9" name="PlaceHolder 3"/>
          <p:cNvSpPr>
            <a:spLocks noGrp="1"/>
          </p:cNvSpPr>
          <p:nvPr>
            <p:ph type="body"/>
          </p:nvPr>
        </p:nvSpPr>
        <p:spPr>
          <a:xfrm>
            <a:off x="5152680" y="1768680"/>
            <a:ext cx="4426920" cy="4384080"/>
          </a:xfrm>
          <a:prstGeom prst="rect">
            <a:avLst/>
          </a:prstGeom>
        </p:spPr>
        <p:txBody>
          <a:bodyPr lIns="0" rIns="0" tIns="0" bIns="0"/>
          <a:p>
            <a:endParaRPr b="0" lang="en-US" sz="3200" spc="-1" strike="noStrike">
              <a:solidFill>
                <a:srgbClr val="ffffff"/>
              </a:solidFill>
              <a:uFill>
                <a:solidFill>
                  <a:srgbClr val="ffffff"/>
                </a:solidFill>
              </a:u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solidFill>
                <a:srgbClr val="ffffff"/>
              </a:solidFill>
              <a:uFill>
                <a:solidFill>
                  <a:srgbClr val="ffffff"/>
                </a:solidFill>
              </a:u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504000" y="301320"/>
            <a:ext cx="9072000" cy="5850360"/>
          </a:xfrm>
          <a:prstGeom prst="rect">
            <a:avLst/>
          </a:prstGeom>
        </p:spPr>
        <p:txBody>
          <a:bodyPr lIns="0" rIns="0" tIns="0" bIns="0" anchor="ctr"/>
          <a:p>
            <a:pPr algn="ctr"/>
            <a:endParaRPr b="0" lang="en-US" sz="3200" spc="-1" strike="noStrike">
              <a:solidFill>
                <a:srgbClr val="ffffff"/>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solidFill>
                <a:srgbClr val="ffffff"/>
              </a:solidFill>
              <a:uFill>
                <a:solidFill>
                  <a:srgbClr val="ffffff"/>
                </a:solidFill>
              </a:uFill>
              <a:latin typeface="Arial"/>
            </a:endParaRPr>
          </a:p>
        </p:txBody>
      </p:sp>
      <p:sp>
        <p:nvSpPr>
          <p:cNvPr id="13" name="PlaceHolder 2"/>
          <p:cNvSpPr>
            <a:spLocks noGrp="1"/>
          </p:cNvSpPr>
          <p:nvPr>
            <p:ph type="body"/>
          </p:nvPr>
        </p:nvSpPr>
        <p:spPr>
          <a:xfrm>
            <a:off x="504000" y="1768680"/>
            <a:ext cx="4426920" cy="2090880"/>
          </a:xfrm>
          <a:prstGeom prst="rect">
            <a:avLst/>
          </a:prstGeom>
        </p:spPr>
        <p:txBody>
          <a:bodyPr lIns="0" rIns="0" tIns="0" bIns="0"/>
          <a:p>
            <a:endParaRPr b="0" lang="en-US" sz="3200" spc="-1" strike="noStrike">
              <a:solidFill>
                <a:srgbClr val="ffffff"/>
              </a:solidFill>
              <a:uFill>
                <a:solidFill>
                  <a:srgbClr val="ffffff"/>
                </a:solidFill>
              </a:uFill>
              <a:latin typeface="Arial"/>
            </a:endParaRPr>
          </a:p>
        </p:txBody>
      </p:sp>
      <p:sp>
        <p:nvSpPr>
          <p:cNvPr id="14" name="PlaceHolder 3"/>
          <p:cNvSpPr>
            <a:spLocks noGrp="1"/>
          </p:cNvSpPr>
          <p:nvPr>
            <p:ph type="body"/>
          </p:nvPr>
        </p:nvSpPr>
        <p:spPr>
          <a:xfrm>
            <a:off x="504000" y="4058640"/>
            <a:ext cx="4426920" cy="2090880"/>
          </a:xfrm>
          <a:prstGeom prst="rect">
            <a:avLst/>
          </a:prstGeom>
        </p:spPr>
        <p:txBody>
          <a:bodyPr lIns="0" rIns="0" tIns="0" bIns="0"/>
          <a:p>
            <a:endParaRPr b="0" lang="en-US" sz="3200" spc="-1" strike="noStrike">
              <a:solidFill>
                <a:srgbClr val="ffffff"/>
              </a:solidFill>
              <a:uFill>
                <a:solidFill>
                  <a:srgbClr val="ffffff"/>
                </a:solidFill>
              </a:uFill>
              <a:latin typeface="Arial"/>
            </a:endParaRPr>
          </a:p>
        </p:txBody>
      </p:sp>
      <p:sp>
        <p:nvSpPr>
          <p:cNvPr id="15" name="PlaceHolder 4"/>
          <p:cNvSpPr>
            <a:spLocks noGrp="1"/>
          </p:cNvSpPr>
          <p:nvPr>
            <p:ph type="body"/>
          </p:nvPr>
        </p:nvSpPr>
        <p:spPr>
          <a:xfrm>
            <a:off x="5152680" y="1768680"/>
            <a:ext cx="4426920" cy="4384080"/>
          </a:xfrm>
          <a:prstGeom prst="rect">
            <a:avLst/>
          </a:prstGeom>
        </p:spPr>
        <p:txBody>
          <a:bodyPr lIns="0" rIns="0" tIns="0" bIns="0"/>
          <a:p>
            <a:endParaRPr b="0" lang="en-US" sz="3200" spc="-1" strike="noStrike">
              <a:solidFill>
                <a:srgbClr val="ffffff"/>
              </a:solidFill>
              <a:uFill>
                <a:solidFill>
                  <a:srgbClr val="ffffff"/>
                </a:solidFill>
              </a:u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solidFill>
                <a:srgbClr val="ffffff"/>
              </a:solidFill>
              <a:uFill>
                <a:solidFill>
                  <a:srgbClr val="ffffff"/>
                </a:solidFill>
              </a:uFill>
              <a:latin typeface="Arial"/>
            </a:endParaRPr>
          </a:p>
        </p:txBody>
      </p:sp>
      <p:sp>
        <p:nvSpPr>
          <p:cNvPr id="17" name="PlaceHolder 2"/>
          <p:cNvSpPr>
            <a:spLocks noGrp="1"/>
          </p:cNvSpPr>
          <p:nvPr>
            <p:ph type="body"/>
          </p:nvPr>
        </p:nvSpPr>
        <p:spPr>
          <a:xfrm>
            <a:off x="504000" y="1768680"/>
            <a:ext cx="4426920" cy="4384080"/>
          </a:xfrm>
          <a:prstGeom prst="rect">
            <a:avLst/>
          </a:prstGeom>
        </p:spPr>
        <p:txBody>
          <a:bodyPr lIns="0" rIns="0" tIns="0" bIns="0"/>
          <a:p>
            <a:endParaRPr b="0" lang="en-US" sz="3200" spc="-1" strike="noStrike">
              <a:solidFill>
                <a:srgbClr val="ffffff"/>
              </a:solidFill>
              <a:uFill>
                <a:solidFill>
                  <a:srgbClr val="ffffff"/>
                </a:solidFill>
              </a:uFill>
              <a:latin typeface="Arial"/>
            </a:endParaRPr>
          </a:p>
        </p:txBody>
      </p:sp>
      <p:sp>
        <p:nvSpPr>
          <p:cNvPr id="18" name="PlaceHolder 3"/>
          <p:cNvSpPr>
            <a:spLocks noGrp="1"/>
          </p:cNvSpPr>
          <p:nvPr>
            <p:ph type="body"/>
          </p:nvPr>
        </p:nvSpPr>
        <p:spPr>
          <a:xfrm>
            <a:off x="5152680" y="1768680"/>
            <a:ext cx="4426920" cy="2090880"/>
          </a:xfrm>
          <a:prstGeom prst="rect">
            <a:avLst/>
          </a:prstGeom>
        </p:spPr>
        <p:txBody>
          <a:bodyPr lIns="0" rIns="0" tIns="0" bIns="0"/>
          <a:p>
            <a:endParaRPr b="0" lang="en-US" sz="3200" spc="-1" strike="noStrike">
              <a:solidFill>
                <a:srgbClr val="ffffff"/>
              </a:solidFill>
              <a:uFill>
                <a:solidFill>
                  <a:srgbClr val="ffffff"/>
                </a:solidFill>
              </a:uFill>
              <a:latin typeface="Arial"/>
            </a:endParaRPr>
          </a:p>
        </p:txBody>
      </p:sp>
      <p:sp>
        <p:nvSpPr>
          <p:cNvPr id="19" name="PlaceHolder 4"/>
          <p:cNvSpPr>
            <a:spLocks noGrp="1"/>
          </p:cNvSpPr>
          <p:nvPr>
            <p:ph type="body"/>
          </p:nvPr>
        </p:nvSpPr>
        <p:spPr>
          <a:xfrm>
            <a:off x="5152680" y="4058640"/>
            <a:ext cx="4426920" cy="2090880"/>
          </a:xfrm>
          <a:prstGeom prst="rect">
            <a:avLst/>
          </a:prstGeom>
        </p:spPr>
        <p:txBody>
          <a:bodyPr lIns="0" rIns="0" tIns="0" bIns="0"/>
          <a:p>
            <a:endParaRPr b="0" lang="en-US" sz="3200" spc="-1" strike="noStrike">
              <a:solidFill>
                <a:srgbClr val="ffffff"/>
              </a:solidFill>
              <a:uFill>
                <a:solidFill>
                  <a:srgbClr val="ffffff"/>
                </a:solidFill>
              </a:u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solidFill>
                <a:srgbClr val="ffffff"/>
              </a:solidFill>
              <a:uFill>
                <a:solidFill>
                  <a:srgbClr val="ffffff"/>
                </a:solidFill>
              </a:uFill>
              <a:latin typeface="Arial"/>
            </a:endParaRPr>
          </a:p>
        </p:txBody>
      </p:sp>
      <p:sp>
        <p:nvSpPr>
          <p:cNvPr id="21" name="PlaceHolder 2"/>
          <p:cNvSpPr>
            <a:spLocks noGrp="1"/>
          </p:cNvSpPr>
          <p:nvPr>
            <p:ph type="body"/>
          </p:nvPr>
        </p:nvSpPr>
        <p:spPr>
          <a:xfrm>
            <a:off x="504000" y="1768680"/>
            <a:ext cx="4426920" cy="2090880"/>
          </a:xfrm>
          <a:prstGeom prst="rect">
            <a:avLst/>
          </a:prstGeom>
        </p:spPr>
        <p:txBody>
          <a:bodyPr lIns="0" rIns="0" tIns="0" bIns="0"/>
          <a:p>
            <a:endParaRPr b="0" lang="en-US" sz="3200" spc="-1" strike="noStrike">
              <a:solidFill>
                <a:srgbClr val="ffffff"/>
              </a:solidFill>
              <a:uFill>
                <a:solidFill>
                  <a:srgbClr val="ffffff"/>
                </a:solidFill>
              </a:uFill>
              <a:latin typeface="Arial"/>
            </a:endParaRPr>
          </a:p>
        </p:txBody>
      </p:sp>
      <p:sp>
        <p:nvSpPr>
          <p:cNvPr id="22" name="PlaceHolder 3"/>
          <p:cNvSpPr>
            <a:spLocks noGrp="1"/>
          </p:cNvSpPr>
          <p:nvPr>
            <p:ph type="body"/>
          </p:nvPr>
        </p:nvSpPr>
        <p:spPr>
          <a:xfrm>
            <a:off x="5152680" y="1768680"/>
            <a:ext cx="4426920" cy="2090880"/>
          </a:xfrm>
          <a:prstGeom prst="rect">
            <a:avLst/>
          </a:prstGeom>
        </p:spPr>
        <p:txBody>
          <a:bodyPr lIns="0" rIns="0" tIns="0" bIns="0"/>
          <a:p>
            <a:endParaRPr b="0" lang="en-US" sz="3200" spc="-1" strike="noStrike">
              <a:solidFill>
                <a:srgbClr val="ffffff"/>
              </a:solidFill>
              <a:uFill>
                <a:solidFill>
                  <a:srgbClr val="ffffff"/>
                </a:solidFill>
              </a:uFill>
              <a:latin typeface="Arial"/>
            </a:endParaRPr>
          </a:p>
        </p:txBody>
      </p:sp>
      <p:sp>
        <p:nvSpPr>
          <p:cNvPr id="23" name="PlaceHolder 4"/>
          <p:cNvSpPr>
            <a:spLocks noGrp="1"/>
          </p:cNvSpPr>
          <p:nvPr>
            <p:ph type="body"/>
          </p:nvPr>
        </p:nvSpPr>
        <p:spPr>
          <a:xfrm>
            <a:off x="504000" y="4058640"/>
            <a:ext cx="9072000" cy="2090880"/>
          </a:xfrm>
          <a:prstGeom prst="rect">
            <a:avLst/>
          </a:prstGeom>
        </p:spPr>
        <p:txBody>
          <a:bodyPr lIns="0" rIns="0" tIns="0" bIns="0"/>
          <a:p>
            <a:endParaRPr b="0" lang="en-US" sz="3200" spc="-1" strike="noStrike">
              <a:solidFill>
                <a:srgbClr val="ffffff"/>
              </a:solidFill>
              <a:uFill>
                <a:solidFill>
                  <a:srgbClr val="ffffff"/>
                </a:solidFill>
              </a:u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2c3e50"/>
        </a:solidFill>
      </p:bgPr>
    </p:bg>
    <p:spTree>
      <p:nvGrpSpPr>
        <p:cNvPr id="1" name=""/>
        <p:cNvGrpSpPr/>
        <p:nvPr/>
      </p:nvGrpSpPr>
      <p:grpSpPr>
        <a:xfrm>
          <a:off x="0" y="0"/>
          <a:ext cx="0" cy="0"/>
          <a:chOff x="0" y="0"/>
          <a:chExt cx="0" cy="0"/>
        </a:xfrm>
      </p:grpSpPr>
      <p:sp>
        <p:nvSpPr>
          <p:cNvPr id="0" name="CustomShape 1"/>
          <p:cNvSpPr/>
          <p:nvPr/>
        </p:nvSpPr>
        <p:spPr>
          <a:xfrm>
            <a:off x="0" y="0"/>
            <a:ext cx="10079280" cy="5039280"/>
          </a:xfrm>
          <a:prstGeom prst="rect">
            <a:avLst/>
          </a:prstGeom>
          <a:solidFill>
            <a:srgbClr val="1abc9c"/>
          </a:solidFill>
          <a:ln>
            <a:noFill/>
          </a:ln>
        </p:spPr>
        <p:style>
          <a:lnRef idx="0"/>
          <a:fillRef idx="0"/>
          <a:effectRef idx="0"/>
          <a:fontRef idx="minor"/>
        </p:style>
      </p:sp>
      <p:sp>
        <p:nvSpPr>
          <p:cNvPr id="1" name="PlaceHolder 2"/>
          <p:cNvSpPr>
            <a:spLocks noGrp="1"/>
          </p:cNvSpPr>
          <p:nvPr>
            <p:ph type="title"/>
          </p:nvPr>
        </p:nvSpPr>
        <p:spPr>
          <a:xfrm>
            <a:off x="2700000" y="2700000"/>
            <a:ext cx="4679280" cy="2159280"/>
          </a:xfrm>
          <a:prstGeom prst="rect">
            <a:avLst/>
          </a:prstGeom>
        </p:spPr>
        <p:txBody>
          <a:bodyPr lIns="0" rIns="0" tIns="0" bIns="0" anchor="ctr" anchorCtr="1"/>
          <a:p>
            <a:r>
              <a:rPr b="0" lang="en-US" sz="1800" spc="-1" strike="noStrike">
                <a:solidFill>
                  <a:srgbClr val="ffffff"/>
                </a:solidFill>
                <a:uFill>
                  <a:solidFill>
                    <a:srgbClr val="ffffff"/>
                  </a:solidFill>
                </a:uFill>
                <a:latin typeface="Arial"/>
              </a:rPr>
              <a:t>Click to edit the title text format</a:t>
            </a:r>
            <a:endParaRPr b="0" lang="en-US" sz="1800" spc="-1" strike="noStrike">
              <a:solidFill>
                <a:srgbClr val="ffffff"/>
              </a:solidFill>
              <a:uFill>
                <a:solidFill>
                  <a:srgbClr val="ffffff"/>
                </a:solidFill>
              </a:uFill>
              <a:latin typeface="Arial"/>
            </a:endParaRPr>
          </a:p>
        </p:txBody>
      </p:sp>
      <p:sp>
        <p:nvSpPr>
          <p:cNvPr id="2" name="PlaceHolder 3"/>
          <p:cNvSpPr>
            <a:spLocks noGrp="1"/>
          </p:cNvSpPr>
          <p:nvPr>
            <p:ph type="body"/>
          </p:nvPr>
        </p:nvSpPr>
        <p:spPr>
          <a:xfrm>
            <a:off x="3420000" y="5040000"/>
            <a:ext cx="6299280" cy="2159280"/>
          </a:xfrm>
          <a:prstGeom prst="rect">
            <a:avLst/>
          </a:prstGeom>
        </p:spPr>
        <p:txBody>
          <a:bodyPr lIns="0" rIns="0" tIns="0" bIns="0"/>
          <a:p>
            <a:pPr marL="432000" indent="-324000">
              <a:buClr>
                <a:srgbClr val="ffffff"/>
              </a:buClr>
              <a:buSzPct val="45000"/>
              <a:buFont typeface="Wingdings" charset="2"/>
              <a:buChar char=""/>
            </a:pPr>
            <a:r>
              <a:rPr b="0" lang="en-US" sz="1800" spc="-1" strike="noStrike">
                <a:solidFill>
                  <a:srgbClr val="ffffff"/>
                </a:solidFill>
                <a:uFill>
                  <a:solidFill>
                    <a:srgbClr val="ffffff"/>
                  </a:solidFill>
                </a:uFill>
                <a:latin typeface="Arial"/>
              </a:rPr>
              <a:t>Click to edit the outline text format</a:t>
            </a:r>
            <a:endParaRPr b="0" lang="en-US" sz="1800" spc="-1" strike="noStrike">
              <a:solidFill>
                <a:srgbClr val="ffffff"/>
              </a:solidFill>
              <a:uFill>
                <a:solidFill>
                  <a:srgbClr val="ffffff"/>
                </a:solidFill>
              </a:uFill>
              <a:latin typeface="Arial"/>
            </a:endParaRPr>
          </a:p>
          <a:p>
            <a:pPr lvl="1" marL="864000" indent="-324000">
              <a:buClr>
                <a:srgbClr val="ffffff"/>
              </a:buClr>
              <a:buSzPct val="75000"/>
              <a:buFont typeface="Symbol" charset="2"/>
              <a:buChar char=""/>
            </a:pPr>
            <a:r>
              <a:rPr b="0" lang="en-US" sz="1800" spc="-1" strike="noStrike">
                <a:solidFill>
                  <a:srgbClr val="ffffff"/>
                </a:solidFill>
                <a:uFill>
                  <a:solidFill>
                    <a:srgbClr val="ffffff"/>
                  </a:solidFill>
                </a:uFill>
                <a:latin typeface="Arial"/>
              </a:rPr>
              <a:t>Second Outline Level</a:t>
            </a:r>
            <a:endParaRPr b="0" lang="en-US" sz="1800" spc="-1" strike="noStrike">
              <a:solidFill>
                <a:srgbClr val="ffffff"/>
              </a:solidFill>
              <a:uFill>
                <a:solidFill>
                  <a:srgbClr val="ffffff"/>
                </a:solidFill>
              </a:uFill>
              <a:latin typeface="Arial"/>
            </a:endParaRPr>
          </a:p>
          <a:p>
            <a:pPr lvl="2" marL="1296000" indent="-288000">
              <a:buClr>
                <a:srgbClr val="ffffff"/>
              </a:buClr>
              <a:buSzPct val="45000"/>
              <a:buFont typeface="Wingdings" charset="2"/>
              <a:buChar char=""/>
            </a:pPr>
            <a:r>
              <a:rPr b="0" lang="en-US" sz="1800" spc="-1" strike="noStrike">
                <a:solidFill>
                  <a:srgbClr val="ffffff"/>
                </a:solidFill>
                <a:uFill>
                  <a:solidFill>
                    <a:srgbClr val="ffffff"/>
                  </a:solidFill>
                </a:uFill>
                <a:latin typeface="Arial"/>
              </a:rPr>
              <a:t>Third Outline Level</a:t>
            </a:r>
            <a:endParaRPr b="0" lang="en-US" sz="1800" spc="-1" strike="noStrike">
              <a:solidFill>
                <a:srgbClr val="ffffff"/>
              </a:solidFill>
              <a:uFill>
                <a:solidFill>
                  <a:srgbClr val="ffffff"/>
                </a:solidFill>
              </a:uFill>
              <a:latin typeface="Arial"/>
            </a:endParaRPr>
          </a:p>
          <a:p>
            <a:pPr lvl="3" marL="1728000" indent="-216000">
              <a:buClr>
                <a:srgbClr val="ffffff"/>
              </a:buClr>
              <a:buSzPct val="75000"/>
              <a:buFont typeface="Symbol" charset="2"/>
              <a:buChar char=""/>
            </a:pPr>
            <a:r>
              <a:rPr b="0" lang="en-US" sz="1800" spc="-1" strike="noStrike">
                <a:solidFill>
                  <a:srgbClr val="ffffff"/>
                </a:solidFill>
                <a:uFill>
                  <a:solidFill>
                    <a:srgbClr val="ffffff"/>
                  </a:solidFill>
                </a:uFill>
                <a:latin typeface="Arial"/>
              </a:rPr>
              <a:t>Fourth Outline Level</a:t>
            </a:r>
            <a:endParaRPr b="0" lang="en-US" sz="1800" spc="-1" strike="noStrike">
              <a:solidFill>
                <a:srgbClr val="ffffff"/>
              </a:solidFill>
              <a:uFill>
                <a:solidFill>
                  <a:srgbClr val="ffffff"/>
                </a:solidFill>
              </a:uFill>
              <a:latin typeface="Arial"/>
            </a:endParaRPr>
          </a:p>
          <a:p>
            <a:pPr lvl="4" marL="2160000" indent="-216000">
              <a:buClr>
                <a:srgbClr val="ffffff"/>
              </a:buClr>
              <a:buSzPct val="45000"/>
              <a:buFont typeface="Wingdings" charset="2"/>
              <a:buChar char=""/>
            </a:pPr>
            <a:r>
              <a:rPr b="0" lang="en-US" sz="1800" spc="-1" strike="noStrike">
                <a:solidFill>
                  <a:srgbClr val="ffffff"/>
                </a:solidFill>
                <a:uFill>
                  <a:solidFill>
                    <a:srgbClr val="ffffff"/>
                  </a:solidFill>
                </a:uFill>
                <a:latin typeface="Arial"/>
              </a:rPr>
              <a:t>Fifth Outline Level</a:t>
            </a:r>
            <a:endParaRPr b="0" lang="en-US" sz="1800" spc="-1" strike="noStrike">
              <a:solidFill>
                <a:srgbClr val="ffffff"/>
              </a:solidFill>
              <a:uFill>
                <a:solidFill>
                  <a:srgbClr val="ffffff"/>
                </a:solidFill>
              </a:uFill>
              <a:latin typeface="Arial"/>
            </a:endParaRPr>
          </a:p>
          <a:p>
            <a:pPr lvl="5" marL="2592000" indent="-216000">
              <a:buClr>
                <a:srgbClr val="ffffff"/>
              </a:buClr>
              <a:buSzPct val="45000"/>
              <a:buFont typeface="Wingdings" charset="2"/>
              <a:buChar char=""/>
            </a:pPr>
            <a:r>
              <a:rPr b="0" lang="en-US" sz="1800" spc="-1" strike="noStrike">
                <a:solidFill>
                  <a:srgbClr val="ffffff"/>
                </a:solidFill>
                <a:uFill>
                  <a:solidFill>
                    <a:srgbClr val="ffffff"/>
                  </a:solidFill>
                </a:uFill>
                <a:latin typeface="Arial"/>
              </a:rPr>
              <a:t>Sixth Outline Level</a:t>
            </a:r>
            <a:endParaRPr b="0" lang="en-US" sz="1800" spc="-1" strike="noStrike">
              <a:solidFill>
                <a:srgbClr val="ffffff"/>
              </a:solidFill>
              <a:uFill>
                <a:solidFill>
                  <a:srgbClr val="ffffff"/>
                </a:solidFill>
              </a:uFill>
              <a:latin typeface="Arial"/>
            </a:endParaRPr>
          </a:p>
          <a:p>
            <a:pPr lvl="6" marL="3024000" indent="-216000">
              <a:buClr>
                <a:srgbClr val="ffffff"/>
              </a:buClr>
              <a:buSzPct val="45000"/>
              <a:buFont typeface="Wingdings" charset="2"/>
              <a:buChar char=""/>
            </a:pPr>
            <a:r>
              <a:rPr b="0" lang="en-US" sz="1800" spc="-1" strike="noStrike">
                <a:solidFill>
                  <a:srgbClr val="ffffff"/>
                </a:solidFill>
                <a:uFill>
                  <a:solidFill>
                    <a:srgbClr val="ffffff"/>
                  </a:solidFill>
                </a:uFill>
                <a:latin typeface="Arial"/>
              </a:rPr>
              <a:t>Seventh Outline Level</a:t>
            </a:r>
            <a:endParaRPr b="0" lang="en-US" sz="1800" spc="-1" strike="noStrike">
              <a:solidFill>
                <a:srgbClr val="ffffff"/>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 name="CustomShape 1"/>
          <p:cNvSpPr/>
          <p:nvPr/>
        </p:nvSpPr>
        <p:spPr>
          <a:xfrm>
            <a:off x="0" y="7200000"/>
            <a:ext cx="10079280" cy="359280"/>
          </a:xfrm>
          <a:prstGeom prst="rect">
            <a:avLst/>
          </a:prstGeom>
          <a:solidFill>
            <a:srgbClr val="2c3e50"/>
          </a:solidFill>
          <a:ln w="72000">
            <a:noFill/>
          </a:ln>
        </p:spPr>
        <p:style>
          <a:lnRef idx="0"/>
          <a:fillRef idx="0"/>
          <a:effectRef idx="0"/>
          <a:fontRef idx="minor"/>
        </p:style>
      </p:sp>
      <p:sp>
        <p:nvSpPr>
          <p:cNvPr id="40" name="CustomShape 2"/>
          <p:cNvSpPr/>
          <p:nvPr/>
        </p:nvSpPr>
        <p:spPr>
          <a:xfrm>
            <a:off x="0" y="0"/>
            <a:ext cx="10079280" cy="1619280"/>
          </a:xfrm>
          <a:prstGeom prst="rect">
            <a:avLst/>
          </a:prstGeom>
          <a:solidFill>
            <a:srgbClr val="2c3e50"/>
          </a:solidFill>
          <a:ln w="72000">
            <a:noFill/>
          </a:ln>
        </p:spPr>
        <p:style>
          <a:lnRef idx="0"/>
          <a:fillRef idx="0"/>
          <a:effectRef idx="0"/>
          <a:fontRef idx="minor"/>
        </p:style>
      </p:sp>
      <p:sp>
        <p:nvSpPr>
          <p:cNvPr id="41" name="CustomShape 3"/>
          <p:cNvSpPr/>
          <p:nvPr/>
        </p:nvSpPr>
        <p:spPr>
          <a:xfrm>
            <a:off x="9270000" y="6894000"/>
            <a:ext cx="539280" cy="539280"/>
          </a:xfrm>
          <a:prstGeom prst="ellipse">
            <a:avLst/>
          </a:prstGeom>
          <a:solidFill>
            <a:srgbClr val="1abc9c"/>
          </a:solidFill>
          <a:ln w="72000">
            <a:noFill/>
          </a:ln>
        </p:spPr>
        <p:style>
          <a:lnRef idx="0"/>
          <a:fillRef idx="0"/>
          <a:effectRef idx="0"/>
          <a:fontRef idx="minor"/>
        </p:style>
      </p:sp>
      <p:sp>
        <p:nvSpPr>
          <p:cNvPr id="42" name="PlaceHolder 4"/>
          <p:cNvSpPr>
            <a:spLocks noGrp="1"/>
          </p:cNvSpPr>
          <p:nvPr>
            <p:ph type="title"/>
          </p:nvPr>
        </p:nvSpPr>
        <p:spPr>
          <a:xfrm>
            <a:off x="504000" y="301320"/>
            <a:ext cx="9072000" cy="1261800"/>
          </a:xfrm>
          <a:prstGeom prst="rect">
            <a:avLst/>
          </a:prstGeom>
        </p:spPr>
        <p:txBody>
          <a:bodyPr lIns="0" rIns="0" tIns="0" bIns="0" anchor="ctr"/>
          <a:p>
            <a:pPr algn="ctr"/>
            <a:r>
              <a:rPr b="0" lang="en-US" sz="4400" spc="-1" strike="noStrike">
                <a:solidFill>
                  <a:srgbClr val="000000"/>
                </a:solidFill>
                <a:uFill>
                  <a:solidFill>
                    <a:srgbClr val="ffffff"/>
                  </a:solidFill>
                </a:uFill>
                <a:latin typeface="Arial"/>
              </a:rPr>
              <a:t>Click to edit the title text format</a:t>
            </a:r>
            <a:endParaRPr b="0" lang="en-US" sz="4400" spc="-1" strike="noStrike">
              <a:solidFill>
                <a:srgbClr val="000000"/>
              </a:solidFill>
              <a:uFill>
                <a:solidFill>
                  <a:srgbClr val="ffffff"/>
                </a:solidFill>
              </a:uFill>
              <a:latin typeface="Arial"/>
            </a:endParaRPr>
          </a:p>
        </p:txBody>
      </p:sp>
      <p:sp>
        <p:nvSpPr>
          <p:cNvPr id="43" name="PlaceHolder 5"/>
          <p:cNvSpPr>
            <a:spLocks noGrp="1"/>
          </p:cNvSpPr>
          <p:nvPr>
            <p:ph type="body"/>
          </p:nvPr>
        </p:nvSpPr>
        <p:spPr>
          <a:xfrm>
            <a:off x="504000" y="1768680"/>
            <a:ext cx="9072000" cy="4384080"/>
          </a:xfrm>
          <a:prstGeom prst="rect">
            <a:avLst/>
          </a:prstGeom>
        </p:spPr>
        <p:txBody>
          <a:bodyPr lIns="0" rIns="0" tIns="0" bIns="0"/>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Click to edit the outline text format</a:t>
            </a:r>
            <a:endParaRPr b="0" lang="en-US"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US" sz="2800" spc="-1" strike="noStrike">
                <a:solidFill>
                  <a:srgbClr val="000000"/>
                </a:solidFill>
                <a:uFill>
                  <a:solidFill>
                    <a:srgbClr val="ffffff"/>
                  </a:solidFill>
                </a:uFill>
                <a:latin typeface="Arial"/>
              </a:rPr>
              <a:t>Second Outline Level</a:t>
            </a:r>
            <a:endParaRPr b="0" lang="en-US" sz="2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US" sz="2400" spc="-1" strike="noStrike">
                <a:solidFill>
                  <a:srgbClr val="000000"/>
                </a:solidFill>
                <a:uFill>
                  <a:solidFill>
                    <a:srgbClr val="ffffff"/>
                  </a:solidFill>
                </a:uFill>
                <a:latin typeface="Arial"/>
              </a:rPr>
              <a:t>Third Outline Level</a:t>
            </a:r>
            <a:endParaRPr b="0" lang="en-US" sz="2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US" sz="2000" spc="-1" strike="noStrike">
                <a:solidFill>
                  <a:srgbClr val="000000"/>
                </a:solidFill>
                <a:uFill>
                  <a:solidFill>
                    <a:srgbClr val="ffffff"/>
                  </a:solidFill>
                </a:uFill>
                <a:latin typeface="Arial"/>
              </a:rPr>
              <a:t>Fourth Outline Level</a:t>
            </a:r>
            <a:endParaRPr b="0" lang="en-US"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Fifth Outline Level</a:t>
            </a:r>
            <a:endParaRPr b="0" lang="en-US"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Sixth Outline Level</a:t>
            </a:r>
            <a:endParaRPr b="0" lang="en-US"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Seventh Outline Level</a:t>
            </a:r>
            <a:endParaRPr b="0" lang="en-US"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2c3e50"/>
        </a:solidFill>
      </p:bgPr>
    </p:bg>
    <p:spTree>
      <p:nvGrpSpPr>
        <p:cNvPr id="1" name=""/>
        <p:cNvGrpSpPr/>
        <p:nvPr/>
      </p:nvGrpSpPr>
      <p:grpSpPr>
        <a:xfrm>
          <a:off x="0" y="0"/>
          <a:ext cx="0" cy="0"/>
          <a:chOff x="0" y="0"/>
          <a:chExt cx="0" cy="0"/>
        </a:xfrm>
      </p:grpSpPr>
      <p:sp>
        <p:nvSpPr>
          <p:cNvPr id="80" name="CustomShape 1"/>
          <p:cNvSpPr/>
          <p:nvPr/>
        </p:nvSpPr>
        <p:spPr>
          <a:xfrm>
            <a:off x="2520000" y="2520000"/>
            <a:ext cx="5039280" cy="2519280"/>
          </a:xfrm>
          <a:prstGeom prst="wedgeRectCallout">
            <a:avLst>
              <a:gd name="adj1" fmla="val -42740"/>
              <a:gd name="adj2" fmla="val 114189"/>
            </a:avLst>
          </a:prstGeom>
          <a:solidFill>
            <a:srgbClr val="ffffff"/>
          </a:solidFill>
          <a:ln>
            <a:noFill/>
          </a:ln>
        </p:spPr>
        <p:style>
          <a:lnRef idx="0"/>
          <a:fillRef idx="0"/>
          <a:effectRef idx="0"/>
          <a:fontRef idx="minor"/>
        </p:style>
      </p:sp>
      <p:sp>
        <p:nvSpPr>
          <p:cNvPr id="81" name="PlaceHolder 2"/>
          <p:cNvSpPr>
            <a:spLocks noGrp="1"/>
          </p:cNvSpPr>
          <p:nvPr>
            <p:ph type="title"/>
          </p:nvPr>
        </p:nvSpPr>
        <p:spPr>
          <a:xfrm>
            <a:off x="504000" y="301320"/>
            <a:ext cx="9072000" cy="1261800"/>
          </a:xfrm>
          <a:prstGeom prst="rect">
            <a:avLst/>
          </a:prstGeom>
        </p:spPr>
        <p:txBody>
          <a:bodyPr lIns="0" rIns="0" tIns="0" bIns="0" anchor="ctr"/>
          <a:p>
            <a:pPr algn="ctr"/>
            <a:r>
              <a:rPr b="0" lang="en-US" sz="4400" spc="-1" strike="noStrike">
                <a:solidFill>
                  <a:srgbClr val="ffffff"/>
                </a:solidFill>
                <a:uFill>
                  <a:solidFill>
                    <a:srgbClr val="ffffff"/>
                  </a:solidFill>
                </a:uFill>
                <a:latin typeface="Arial"/>
              </a:rPr>
              <a:t>Click to edit the title text format</a:t>
            </a:r>
            <a:endParaRPr b="0" lang="en-US" sz="4400" spc="-1" strike="noStrike">
              <a:solidFill>
                <a:srgbClr val="ffffff"/>
              </a:solidFill>
              <a:uFill>
                <a:solidFill>
                  <a:srgbClr val="ffffff"/>
                </a:solidFill>
              </a:uFill>
              <a:latin typeface="Arial"/>
            </a:endParaRPr>
          </a:p>
        </p:txBody>
      </p:sp>
      <p:sp>
        <p:nvSpPr>
          <p:cNvPr id="82" name="PlaceHolder 3"/>
          <p:cNvSpPr>
            <a:spLocks noGrp="1"/>
          </p:cNvSpPr>
          <p:nvPr>
            <p:ph type="body"/>
          </p:nvPr>
        </p:nvSpPr>
        <p:spPr>
          <a:xfrm>
            <a:off x="504000" y="1768680"/>
            <a:ext cx="9072000" cy="4384080"/>
          </a:xfrm>
          <a:prstGeom prst="rect">
            <a:avLst/>
          </a:prstGeom>
        </p:spPr>
        <p:txBody>
          <a:bodyPr lIns="0" rIns="0" tIns="0" bIns="0"/>
          <a:p>
            <a:pPr marL="432000" indent="-324000">
              <a:buClr>
                <a:srgbClr val="ffffff"/>
              </a:buClr>
              <a:buSzPct val="45000"/>
              <a:buFont typeface="Wingdings" charset="2"/>
              <a:buChar char=""/>
            </a:pPr>
            <a:r>
              <a:rPr b="0" lang="en-US" sz="3200" spc="-1" strike="noStrike">
                <a:solidFill>
                  <a:srgbClr val="ffffff"/>
                </a:solidFill>
                <a:uFill>
                  <a:solidFill>
                    <a:srgbClr val="ffffff"/>
                  </a:solidFill>
                </a:uFill>
                <a:latin typeface="Arial"/>
              </a:rPr>
              <a:t>Click to edit the outline text format</a:t>
            </a:r>
            <a:endParaRPr b="0" lang="en-US" sz="3200" spc="-1" strike="noStrike">
              <a:solidFill>
                <a:srgbClr val="ffffff"/>
              </a:solidFill>
              <a:uFill>
                <a:solidFill>
                  <a:srgbClr val="ffffff"/>
                </a:solidFill>
              </a:uFill>
              <a:latin typeface="Arial"/>
            </a:endParaRPr>
          </a:p>
          <a:p>
            <a:pPr lvl="1" marL="864000" indent="-324000">
              <a:buClr>
                <a:srgbClr val="ffffff"/>
              </a:buClr>
              <a:buSzPct val="75000"/>
              <a:buFont typeface="Symbol" charset="2"/>
              <a:buChar char=""/>
            </a:pPr>
            <a:r>
              <a:rPr b="0" lang="en-US" sz="2800" spc="-1" strike="noStrike">
                <a:solidFill>
                  <a:srgbClr val="ffffff"/>
                </a:solidFill>
                <a:uFill>
                  <a:solidFill>
                    <a:srgbClr val="ffffff"/>
                  </a:solidFill>
                </a:uFill>
                <a:latin typeface="Arial"/>
              </a:rPr>
              <a:t>Second Outline Level</a:t>
            </a:r>
            <a:endParaRPr b="0" lang="en-US" sz="2800" spc="-1" strike="noStrike">
              <a:solidFill>
                <a:srgbClr val="ffffff"/>
              </a:solidFill>
              <a:uFill>
                <a:solidFill>
                  <a:srgbClr val="ffffff"/>
                </a:solidFill>
              </a:uFill>
              <a:latin typeface="Arial"/>
            </a:endParaRPr>
          </a:p>
          <a:p>
            <a:pPr lvl="2" marL="1296000" indent="-288000">
              <a:buClr>
                <a:srgbClr val="ffffff"/>
              </a:buClr>
              <a:buSzPct val="45000"/>
              <a:buFont typeface="Wingdings" charset="2"/>
              <a:buChar char=""/>
            </a:pPr>
            <a:r>
              <a:rPr b="0" lang="en-US" sz="2400" spc="-1" strike="noStrike">
                <a:solidFill>
                  <a:srgbClr val="ffffff"/>
                </a:solidFill>
                <a:uFill>
                  <a:solidFill>
                    <a:srgbClr val="ffffff"/>
                  </a:solidFill>
                </a:uFill>
                <a:latin typeface="Arial"/>
              </a:rPr>
              <a:t>Third Outline Level</a:t>
            </a:r>
            <a:endParaRPr b="0" lang="en-US" sz="2400" spc="-1" strike="noStrike">
              <a:solidFill>
                <a:srgbClr val="ffffff"/>
              </a:solidFill>
              <a:uFill>
                <a:solidFill>
                  <a:srgbClr val="ffffff"/>
                </a:solidFill>
              </a:uFill>
              <a:latin typeface="Arial"/>
            </a:endParaRPr>
          </a:p>
          <a:p>
            <a:pPr lvl="3" marL="1728000" indent="-216000">
              <a:buClr>
                <a:srgbClr val="ffffff"/>
              </a:buClr>
              <a:buSzPct val="75000"/>
              <a:buFont typeface="Symbol" charset="2"/>
              <a:buChar char=""/>
            </a:pPr>
            <a:r>
              <a:rPr b="0" lang="en-US" sz="2000" spc="-1" strike="noStrike">
                <a:solidFill>
                  <a:srgbClr val="ffffff"/>
                </a:solidFill>
                <a:uFill>
                  <a:solidFill>
                    <a:srgbClr val="ffffff"/>
                  </a:solidFill>
                </a:uFill>
                <a:latin typeface="Arial"/>
              </a:rPr>
              <a:t>Fourth Outline Level</a:t>
            </a:r>
            <a:endParaRPr b="0" lang="en-US" sz="2000" spc="-1" strike="noStrike">
              <a:solidFill>
                <a:srgbClr val="ffffff"/>
              </a:solidFill>
              <a:uFill>
                <a:solidFill>
                  <a:srgbClr val="ffffff"/>
                </a:solidFill>
              </a:uFill>
              <a:latin typeface="Arial"/>
            </a:endParaRPr>
          </a:p>
          <a:p>
            <a:pPr lvl="4" marL="2160000" indent="-216000">
              <a:buClr>
                <a:srgbClr val="ffffff"/>
              </a:buClr>
              <a:buSzPct val="45000"/>
              <a:buFont typeface="Wingdings" charset="2"/>
              <a:buChar char=""/>
            </a:pPr>
            <a:r>
              <a:rPr b="0" lang="en-US" sz="2000" spc="-1" strike="noStrike">
                <a:solidFill>
                  <a:srgbClr val="ffffff"/>
                </a:solidFill>
                <a:uFill>
                  <a:solidFill>
                    <a:srgbClr val="ffffff"/>
                  </a:solidFill>
                </a:uFill>
                <a:latin typeface="Arial"/>
              </a:rPr>
              <a:t>Fifth Outline Level</a:t>
            </a:r>
            <a:endParaRPr b="0" lang="en-US" sz="2000" spc="-1" strike="noStrike">
              <a:solidFill>
                <a:srgbClr val="ffffff"/>
              </a:solidFill>
              <a:uFill>
                <a:solidFill>
                  <a:srgbClr val="ffffff"/>
                </a:solidFill>
              </a:uFill>
              <a:latin typeface="Arial"/>
            </a:endParaRPr>
          </a:p>
          <a:p>
            <a:pPr lvl="5" marL="2592000" indent="-216000">
              <a:buClr>
                <a:srgbClr val="ffffff"/>
              </a:buClr>
              <a:buSzPct val="45000"/>
              <a:buFont typeface="Wingdings" charset="2"/>
              <a:buChar char=""/>
            </a:pPr>
            <a:r>
              <a:rPr b="0" lang="en-US" sz="2000" spc="-1" strike="noStrike">
                <a:solidFill>
                  <a:srgbClr val="ffffff"/>
                </a:solidFill>
                <a:uFill>
                  <a:solidFill>
                    <a:srgbClr val="ffffff"/>
                  </a:solidFill>
                </a:uFill>
                <a:latin typeface="Arial"/>
              </a:rPr>
              <a:t>Sixth Outline Level</a:t>
            </a:r>
            <a:endParaRPr b="0" lang="en-US" sz="2000" spc="-1" strike="noStrike">
              <a:solidFill>
                <a:srgbClr val="ffffff"/>
              </a:solidFill>
              <a:uFill>
                <a:solidFill>
                  <a:srgbClr val="ffffff"/>
                </a:solidFill>
              </a:uFill>
              <a:latin typeface="Arial"/>
            </a:endParaRPr>
          </a:p>
          <a:p>
            <a:pPr lvl="6" marL="3024000" indent="-216000">
              <a:buClr>
                <a:srgbClr val="ffffff"/>
              </a:buClr>
              <a:buSzPct val="45000"/>
              <a:buFont typeface="Wingdings" charset="2"/>
              <a:buChar char=""/>
            </a:pPr>
            <a:r>
              <a:rPr b="0" lang="en-US" sz="2000" spc="-1" strike="noStrike">
                <a:solidFill>
                  <a:srgbClr val="ffffff"/>
                </a:solidFill>
                <a:uFill>
                  <a:solidFill>
                    <a:srgbClr val="ffffff"/>
                  </a:solidFill>
                </a:uFill>
                <a:latin typeface="Arial"/>
              </a:rPr>
              <a:t>Seventh Outline Level</a:t>
            </a:r>
            <a:endParaRPr b="0" lang="en-US" sz="2000" spc="-1" strike="noStrike">
              <a:solidFill>
                <a:srgbClr val="ffffff"/>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9" name="CustomShape 1"/>
          <p:cNvSpPr/>
          <p:nvPr/>
        </p:nvSpPr>
        <p:spPr>
          <a:xfrm>
            <a:off x="360000" y="3780000"/>
            <a:ext cx="9359280" cy="957960"/>
          </a:xfrm>
          <a:prstGeom prst="rect">
            <a:avLst/>
          </a:prstGeom>
          <a:noFill/>
          <a:ln>
            <a:noFill/>
          </a:ln>
        </p:spPr>
        <p:style>
          <a:lnRef idx="0"/>
          <a:fillRef idx="0"/>
          <a:effectRef idx="0"/>
          <a:fontRef idx="minor"/>
        </p:style>
        <p:txBody>
          <a:bodyPr lIns="0" rIns="0" tIns="0" bIns="0" anchor="ctr" anchorCtr="1"/>
          <a:p>
            <a:pPr algn="ctr">
              <a:lnSpc>
                <a:spcPct val="100000"/>
              </a:lnSpc>
            </a:pPr>
            <a:r>
              <a:rPr b="1" lang="en-US" sz="3600" spc="-1" strike="noStrike">
                <a:solidFill>
                  <a:srgbClr val="ffffff"/>
                </a:solidFill>
                <a:uFill>
                  <a:solidFill>
                    <a:srgbClr val="ffffff"/>
                  </a:solidFill>
                </a:uFill>
                <a:latin typeface="Source Sans Pro Black"/>
                <a:ea typeface="DejaVu Sans"/>
              </a:rPr>
              <a:t>EasyGig</a:t>
            </a:r>
            <a:endParaRPr b="0" lang="en-US" sz="1800" spc="-1" strike="noStrike">
              <a:solidFill>
                <a:srgbClr val="ffffff"/>
              </a:solidFill>
              <a:uFill>
                <a:solidFill>
                  <a:srgbClr val="ffffff"/>
                </a:solidFill>
              </a:uFill>
              <a:latin typeface="Arial"/>
            </a:endParaRPr>
          </a:p>
        </p:txBody>
      </p:sp>
      <p:sp>
        <p:nvSpPr>
          <p:cNvPr id="120" name="CustomShape 2"/>
          <p:cNvSpPr/>
          <p:nvPr/>
        </p:nvSpPr>
        <p:spPr>
          <a:xfrm>
            <a:off x="360000" y="5220000"/>
            <a:ext cx="9359280" cy="1979280"/>
          </a:xfrm>
          <a:prstGeom prst="rect">
            <a:avLst/>
          </a:prstGeom>
          <a:noFill/>
          <a:ln>
            <a:noFill/>
          </a:ln>
        </p:spPr>
        <p:style>
          <a:lnRef idx="0"/>
          <a:fillRef idx="0"/>
          <a:effectRef idx="0"/>
          <a:fontRef idx="minor"/>
        </p:style>
        <p:txBody>
          <a:bodyPr lIns="0" rIns="0" tIns="0" bIns="0" anchor="ctr"/>
          <a:p>
            <a:pPr algn="ctr">
              <a:lnSpc>
                <a:spcPct val="100000"/>
              </a:lnSpc>
            </a:pPr>
            <a:r>
              <a:rPr b="0" lang="en-US" sz="2200" spc="-1" strike="noStrike">
                <a:solidFill>
                  <a:srgbClr val="ffffff"/>
                </a:solidFill>
                <a:uFill>
                  <a:solidFill>
                    <a:srgbClr val="ffffff"/>
                  </a:solidFill>
                </a:uFill>
                <a:latin typeface="Source Sans Pro"/>
                <a:ea typeface="DejaVu Sans"/>
              </a:rPr>
              <a:t>Zack</a:t>
            </a:r>
            <a:endParaRPr b="0" lang="en-US" sz="1800" spc="-1" strike="noStrike">
              <a:solidFill>
                <a:srgbClr val="ffffff"/>
              </a:solidFill>
              <a:uFill>
                <a:solidFill>
                  <a:srgbClr val="ffffff"/>
                </a:solidFill>
              </a:uFill>
              <a:latin typeface="Arial"/>
            </a:endParaRPr>
          </a:p>
          <a:p>
            <a:pPr algn="ctr">
              <a:lnSpc>
                <a:spcPct val="100000"/>
              </a:lnSpc>
            </a:pPr>
            <a:r>
              <a:rPr b="0" lang="en-US" sz="2200" spc="-1" strike="noStrike">
                <a:solidFill>
                  <a:srgbClr val="ffffff"/>
                </a:solidFill>
                <a:uFill>
                  <a:solidFill>
                    <a:srgbClr val="ffffff"/>
                  </a:solidFill>
                </a:uFill>
                <a:latin typeface="Source Sans Pro"/>
                <a:ea typeface="DejaVu Sans"/>
              </a:rPr>
              <a:t>Kay</a:t>
            </a:r>
            <a:endParaRPr b="0" lang="en-US" sz="1800" spc="-1" strike="noStrike">
              <a:solidFill>
                <a:srgbClr val="ffffff"/>
              </a:solidFill>
              <a:uFill>
                <a:solidFill>
                  <a:srgbClr val="ffffff"/>
                </a:solidFill>
              </a:uFill>
              <a:latin typeface="Arial"/>
            </a:endParaRPr>
          </a:p>
          <a:p>
            <a:pPr algn="ctr">
              <a:lnSpc>
                <a:spcPct val="100000"/>
              </a:lnSpc>
            </a:pPr>
            <a:r>
              <a:rPr b="0" lang="en-US" sz="2200" spc="-1" strike="noStrike">
                <a:solidFill>
                  <a:srgbClr val="ffffff"/>
                </a:solidFill>
                <a:uFill>
                  <a:solidFill>
                    <a:srgbClr val="ffffff"/>
                  </a:solidFill>
                </a:uFill>
                <a:latin typeface="Source Sans Pro"/>
                <a:ea typeface="DejaVu Sans"/>
              </a:rPr>
              <a:t>Jack</a:t>
            </a:r>
            <a:endParaRPr b="0" lang="en-US" sz="1800" spc="-1" strike="noStrike">
              <a:solidFill>
                <a:srgbClr val="ffffff"/>
              </a:solidFill>
              <a:uFill>
                <a:solidFill>
                  <a:srgbClr val="ffffff"/>
                </a:solidFill>
              </a:uFill>
              <a:latin typeface="Arial"/>
            </a:endParaRPr>
          </a:p>
          <a:p>
            <a:pPr algn="ctr">
              <a:lnSpc>
                <a:spcPct val="100000"/>
              </a:lnSpc>
            </a:pPr>
            <a:r>
              <a:rPr b="0" lang="en-US" sz="2200" spc="-1" strike="noStrike">
                <a:solidFill>
                  <a:srgbClr val="ffffff"/>
                </a:solidFill>
                <a:uFill>
                  <a:solidFill>
                    <a:srgbClr val="ffffff"/>
                  </a:solidFill>
                </a:uFill>
                <a:latin typeface="Source Sans Pro"/>
                <a:ea typeface="DejaVu Sans"/>
              </a:rPr>
              <a:t>Nathan</a:t>
            </a:r>
            <a:endParaRPr b="0" lang="en-US" sz="1800" spc="-1" strike="noStrike">
              <a:solidFill>
                <a:srgbClr val="ffffff"/>
              </a:solidFill>
              <a:uFill>
                <a:solidFill>
                  <a:srgbClr val="ffffff"/>
                </a:solidFill>
              </a:uFill>
              <a:latin typeface="Arial"/>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1" name="CustomShape 1"/>
          <p:cNvSpPr/>
          <p:nvPr/>
        </p:nvSpPr>
        <p:spPr>
          <a:xfrm>
            <a:off x="360000" y="301320"/>
            <a:ext cx="9359280" cy="957960"/>
          </a:xfrm>
          <a:prstGeom prst="rect">
            <a:avLst/>
          </a:prstGeom>
          <a:noFill/>
          <a:ln>
            <a:noFill/>
          </a:ln>
        </p:spPr>
        <p:style>
          <a:lnRef idx="0"/>
          <a:fillRef idx="0"/>
          <a:effectRef idx="0"/>
          <a:fontRef idx="minor"/>
        </p:style>
        <p:txBody>
          <a:bodyPr lIns="0" rIns="0" tIns="0" bIns="0" anchor="ctr"/>
          <a:p>
            <a:pPr algn="ctr">
              <a:lnSpc>
                <a:spcPct val="100000"/>
              </a:lnSpc>
            </a:pPr>
            <a:r>
              <a:rPr b="1" lang="en-US" sz="3600" spc="-1" strike="noStrike">
                <a:solidFill>
                  <a:srgbClr val="ffffff"/>
                </a:solidFill>
                <a:uFill>
                  <a:solidFill>
                    <a:srgbClr val="ffffff"/>
                  </a:solidFill>
                </a:uFill>
                <a:latin typeface="Source Sans Pro Black"/>
                <a:ea typeface="DejaVu Sans"/>
              </a:rPr>
              <a:t>EasyGig</a:t>
            </a:r>
            <a:endParaRPr b="0" lang="en-US" sz="1800" spc="-1" strike="noStrike">
              <a:solidFill>
                <a:srgbClr val="000000"/>
              </a:solidFill>
              <a:uFill>
                <a:solidFill>
                  <a:srgbClr val="ffffff"/>
                </a:solidFill>
              </a:uFill>
              <a:latin typeface="Arial"/>
            </a:endParaRPr>
          </a:p>
        </p:txBody>
      </p:sp>
      <p:sp>
        <p:nvSpPr>
          <p:cNvPr id="122" name="CustomShape 2"/>
          <p:cNvSpPr/>
          <p:nvPr/>
        </p:nvSpPr>
        <p:spPr>
          <a:xfrm>
            <a:off x="360000" y="1980000"/>
            <a:ext cx="9359280" cy="5039280"/>
          </a:xfrm>
          <a:prstGeom prst="rect">
            <a:avLst/>
          </a:prstGeom>
          <a:noFill/>
          <a:ln>
            <a:noFill/>
          </a:ln>
        </p:spPr>
        <p:style>
          <a:lnRef idx="0"/>
          <a:fillRef idx="0"/>
          <a:effectRef idx="0"/>
          <a:fontRef idx="minor"/>
        </p:style>
        <p:txBody>
          <a:bodyPr lIns="0" rIns="0" tIns="0" bIns="0"/>
          <a:p>
            <a:pPr marL="432000" indent="-323280">
              <a:lnSpc>
                <a:spcPct val="100000"/>
              </a:lnSpc>
              <a:buClr>
                <a:srgbClr val="2c3e50"/>
              </a:buClr>
              <a:buSzPct val="45000"/>
              <a:buFont typeface="Wingdings" charset="2"/>
              <a:buChar char=""/>
            </a:pPr>
            <a:r>
              <a:rPr b="1" lang="en-US" sz="3200" spc="-1" strike="noStrike">
                <a:solidFill>
                  <a:srgbClr val="2c3e50"/>
                </a:solidFill>
                <a:uFill>
                  <a:solidFill>
                    <a:srgbClr val="ffffff"/>
                  </a:solidFill>
                </a:uFill>
                <a:latin typeface="Source Sans Pro Semibold"/>
                <a:ea typeface="DejaVu Sans"/>
              </a:rPr>
              <a:t>It is a platform for bands and venues to connect</a:t>
            </a:r>
            <a:endParaRPr b="0" lang="en-US" sz="1800" spc="-1" strike="noStrike">
              <a:solidFill>
                <a:srgbClr val="000000"/>
              </a:solidFill>
              <a:uFill>
                <a:solidFill>
                  <a:srgbClr val="ffffff"/>
                </a:solidFill>
              </a:uFill>
              <a:latin typeface="Arial"/>
            </a:endParaRPr>
          </a:p>
          <a:p>
            <a:pPr marL="432000" indent="-323280">
              <a:lnSpc>
                <a:spcPct val="100000"/>
              </a:lnSpc>
              <a:buClr>
                <a:srgbClr val="2c3e50"/>
              </a:buClr>
              <a:buSzPct val="45000"/>
              <a:buFont typeface="Wingdings" charset="2"/>
              <a:buChar char=""/>
            </a:pPr>
            <a:r>
              <a:rPr b="1" lang="en-US" sz="3200" spc="-1" strike="noStrike">
                <a:solidFill>
                  <a:srgbClr val="2c3e50"/>
                </a:solidFill>
                <a:uFill>
                  <a:solidFill>
                    <a:srgbClr val="ffffff"/>
                  </a:solidFill>
                </a:uFill>
                <a:latin typeface="Source Sans Pro Semibold"/>
                <a:ea typeface="DejaVu Sans"/>
              </a:rPr>
              <a:t>Social media is a must for bands and venues alike</a:t>
            </a:r>
            <a:endParaRPr b="0" lang="en-US" sz="1800" spc="-1" strike="noStrike">
              <a:solidFill>
                <a:srgbClr val="000000"/>
              </a:solidFill>
              <a:uFill>
                <a:solidFill>
                  <a:srgbClr val="ffffff"/>
                </a:solidFill>
              </a:uFill>
              <a:latin typeface="Arial"/>
            </a:endParaRPr>
          </a:p>
          <a:p>
            <a:pPr marL="432000" indent="-323280">
              <a:lnSpc>
                <a:spcPct val="100000"/>
              </a:lnSpc>
              <a:buClr>
                <a:srgbClr val="2c3e50"/>
              </a:buClr>
              <a:buSzPct val="45000"/>
              <a:buFont typeface="Wingdings" charset="2"/>
              <a:buChar char=""/>
            </a:pPr>
            <a:r>
              <a:rPr b="1" lang="en-US" sz="3200" spc="-1" strike="noStrike">
                <a:solidFill>
                  <a:srgbClr val="2c3e50"/>
                </a:solidFill>
                <a:uFill>
                  <a:solidFill>
                    <a:srgbClr val="ffffff"/>
                  </a:solidFill>
                </a:uFill>
                <a:latin typeface="Source Sans Pro Semibold"/>
                <a:ea typeface="DejaVu Sans"/>
              </a:rPr>
              <a:t>With the ever increasing number of people flooding typical social media websites such as twitter, Facebook, Youtube, etc.  it has become increasingly difficult for great talent to be seen.</a:t>
            </a:r>
            <a:endParaRPr b="0" lang="en-US" sz="1800" spc="-1" strike="noStrike">
              <a:solidFill>
                <a:srgbClr val="000000"/>
              </a:solidFill>
              <a:uFill>
                <a:solidFill>
                  <a:srgbClr val="ffffff"/>
                </a:solidFill>
              </a:uFill>
              <a:latin typeface="Arial"/>
            </a:endParaRPr>
          </a:p>
          <a:p>
            <a:pPr marL="432000" indent="-323280">
              <a:lnSpc>
                <a:spcPct val="100000"/>
              </a:lnSpc>
              <a:buClr>
                <a:srgbClr val="2c3e50"/>
              </a:buClr>
              <a:buSzPct val="45000"/>
              <a:buFont typeface="Wingdings" charset="2"/>
              <a:buChar char=""/>
            </a:pPr>
            <a:r>
              <a:rPr b="1" lang="en-US" sz="3200" spc="-1" strike="noStrike">
                <a:solidFill>
                  <a:srgbClr val="2c3e50"/>
                </a:solidFill>
                <a:uFill>
                  <a:solidFill>
                    <a:srgbClr val="ffffff"/>
                  </a:solidFill>
                </a:uFill>
                <a:latin typeface="Source Sans Pro Semibold"/>
                <a:ea typeface="DejaVu Sans"/>
              </a:rPr>
              <a:t>Makes it easier for bands to find venues, and venues to find bands. </a:t>
            </a:r>
            <a:endParaRPr b="0" lang="en-US" sz="1800" spc="-1" strike="noStrike">
              <a:solidFill>
                <a:srgbClr val="000000"/>
              </a:solidFill>
              <a:uFill>
                <a:solidFill>
                  <a:srgbClr val="ffffff"/>
                </a:solidFill>
              </a:uFill>
              <a:latin typeface="Arial"/>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3" name="CustomShape 1"/>
          <p:cNvSpPr/>
          <p:nvPr/>
        </p:nvSpPr>
        <p:spPr>
          <a:xfrm>
            <a:off x="360000" y="301320"/>
            <a:ext cx="9359280" cy="957960"/>
          </a:xfrm>
          <a:prstGeom prst="rect">
            <a:avLst/>
          </a:prstGeom>
          <a:noFill/>
          <a:ln>
            <a:noFill/>
          </a:ln>
        </p:spPr>
        <p:style>
          <a:lnRef idx="0"/>
          <a:fillRef idx="0"/>
          <a:effectRef idx="0"/>
          <a:fontRef idx="minor"/>
        </p:style>
        <p:txBody>
          <a:bodyPr lIns="0" rIns="0" tIns="0" bIns="0" anchor="ctr"/>
          <a:p>
            <a:pPr algn="ctr">
              <a:lnSpc>
                <a:spcPct val="100000"/>
              </a:lnSpc>
            </a:pPr>
            <a:r>
              <a:rPr b="1" lang="en-US" sz="3600" spc="-1" strike="noStrike">
                <a:solidFill>
                  <a:srgbClr val="ffffff"/>
                </a:solidFill>
                <a:uFill>
                  <a:solidFill>
                    <a:srgbClr val="ffffff"/>
                  </a:solidFill>
                </a:uFill>
                <a:latin typeface="Source Sans Pro Black"/>
                <a:ea typeface="DejaVu Sans"/>
              </a:rPr>
              <a:t>How Will It Work?</a:t>
            </a:r>
            <a:endParaRPr b="0" lang="en-US" sz="1800" spc="-1" strike="noStrike">
              <a:solidFill>
                <a:srgbClr val="000000"/>
              </a:solidFill>
              <a:uFill>
                <a:solidFill>
                  <a:srgbClr val="ffffff"/>
                </a:solidFill>
              </a:uFill>
              <a:latin typeface="Arial"/>
            </a:endParaRPr>
          </a:p>
        </p:txBody>
      </p:sp>
      <p:sp>
        <p:nvSpPr>
          <p:cNvPr id="124" name="CustomShape 2"/>
          <p:cNvSpPr/>
          <p:nvPr/>
        </p:nvSpPr>
        <p:spPr>
          <a:xfrm>
            <a:off x="360000" y="1980000"/>
            <a:ext cx="9359280" cy="5039280"/>
          </a:xfrm>
          <a:prstGeom prst="rect">
            <a:avLst/>
          </a:prstGeom>
          <a:noFill/>
          <a:ln>
            <a:noFill/>
          </a:ln>
        </p:spPr>
        <p:style>
          <a:lnRef idx="0"/>
          <a:fillRef idx="0"/>
          <a:effectRef idx="0"/>
          <a:fontRef idx="minor"/>
        </p:style>
        <p:txBody>
          <a:bodyPr lIns="0" rIns="0" tIns="0" bIns="0"/>
          <a:p>
            <a:pPr marL="432000" indent="-323280">
              <a:lnSpc>
                <a:spcPct val="100000"/>
              </a:lnSpc>
              <a:buClr>
                <a:srgbClr val="2c3e50"/>
              </a:buClr>
              <a:buSzPct val="45000"/>
              <a:buFont typeface="Wingdings" charset="2"/>
              <a:buChar char=""/>
            </a:pPr>
            <a:r>
              <a:rPr b="1" lang="en-US" sz="3200" spc="-1" strike="noStrike">
                <a:solidFill>
                  <a:srgbClr val="2c3e50"/>
                </a:solidFill>
                <a:uFill>
                  <a:solidFill>
                    <a:srgbClr val="ffffff"/>
                  </a:solidFill>
                </a:uFill>
                <a:latin typeface="Source Sans Pro Semibold"/>
                <a:ea typeface="DejaVu Sans"/>
              </a:rPr>
              <a:t>A user will create an account</a:t>
            </a:r>
            <a:endParaRPr b="0" lang="en-US" sz="1800" spc="-1" strike="noStrike">
              <a:solidFill>
                <a:srgbClr val="000000"/>
              </a:solidFill>
              <a:uFill>
                <a:solidFill>
                  <a:srgbClr val="ffffff"/>
                </a:solidFill>
              </a:uFill>
              <a:latin typeface="Arial"/>
            </a:endParaRPr>
          </a:p>
          <a:p>
            <a:pPr marL="432000" indent="-323280">
              <a:lnSpc>
                <a:spcPct val="100000"/>
              </a:lnSpc>
              <a:buClr>
                <a:srgbClr val="2c3e50"/>
              </a:buClr>
              <a:buSzPct val="45000"/>
              <a:buFont typeface="Wingdings" charset="2"/>
              <a:buChar char=""/>
            </a:pPr>
            <a:r>
              <a:rPr b="1" lang="en-US" sz="3200" spc="-1" strike="noStrike">
                <a:solidFill>
                  <a:srgbClr val="2c3e50"/>
                </a:solidFill>
                <a:uFill>
                  <a:solidFill>
                    <a:srgbClr val="ffffff"/>
                  </a:solidFill>
                </a:uFill>
                <a:latin typeface="Source Sans Pro Semibold"/>
                <a:ea typeface="DejaVu Sans"/>
              </a:rPr>
              <a:t>Select to link the account to either a band or a venue</a:t>
            </a:r>
            <a:endParaRPr b="0" lang="en-US" sz="1800" spc="-1" strike="noStrike">
              <a:solidFill>
                <a:srgbClr val="000000"/>
              </a:solidFill>
              <a:uFill>
                <a:solidFill>
                  <a:srgbClr val="ffffff"/>
                </a:solidFill>
              </a:uFill>
              <a:latin typeface="Arial"/>
            </a:endParaRPr>
          </a:p>
          <a:p>
            <a:pPr marL="432000" indent="-323280">
              <a:lnSpc>
                <a:spcPct val="100000"/>
              </a:lnSpc>
              <a:buClr>
                <a:srgbClr val="2c3e50"/>
              </a:buClr>
              <a:buSzPct val="45000"/>
              <a:buFont typeface="Wingdings" charset="2"/>
              <a:buChar char=""/>
            </a:pPr>
            <a:r>
              <a:rPr b="1" lang="en-US" sz="3200" spc="-1" strike="noStrike">
                <a:solidFill>
                  <a:srgbClr val="2c3e50"/>
                </a:solidFill>
                <a:uFill>
                  <a:solidFill>
                    <a:srgbClr val="ffffff"/>
                  </a:solidFill>
                </a:uFill>
                <a:latin typeface="Source Sans Pro Semibold"/>
                <a:ea typeface="DejaVu Sans"/>
              </a:rPr>
              <a:t>User will then be asked to fill out some more information about their band or venue, including links to social media (youtube, twitter, facebook, soundcloud), genres, short description, Contact information, etc. </a:t>
            </a:r>
            <a:endParaRPr b="0" lang="en-US" sz="1800" spc="-1" strike="noStrike">
              <a:solidFill>
                <a:srgbClr val="000000"/>
              </a:solidFill>
              <a:uFill>
                <a:solidFill>
                  <a:srgbClr val="ffffff"/>
                </a:solidFill>
              </a:uFill>
              <a:latin typeface="Arial"/>
            </a:endParaRPr>
          </a:p>
          <a:p>
            <a:pPr marL="432000" indent="-323280">
              <a:lnSpc>
                <a:spcPct val="100000"/>
              </a:lnSpc>
              <a:buClr>
                <a:srgbClr val="2c3e50"/>
              </a:buClr>
              <a:buSzPct val="45000"/>
              <a:buFont typeface="Wingdings" charset="2"/>
              <a:buChar char=""/>
            </a:pPr>
            <a:r>
              <a:rPr b="1" lang="en-US" sz="3200" spc="-1" strike="noStrike">
                <a:solidFill>
                  <a:srgbClr val="2c3e50"/>
                </a:solidFill>
                <a:uFill>
                  <a:solidFill>
                    <a:srgbClr val="ffffff"/>
                  </a:solidFill>
                </a:uFill>
                <a:latin typeface="Source Sans Pro Semibold"/>
                <a:ea typeface="DejaVu Sans"/>
              </a:rPr>
              <a:t>User will then be redirected to their new band or venue page, which will display their information.  </a:t>
            </a:r>
            <a:endParaRPr b="0" lang="en-US" sz="1800" spc="-1" strike="noStrike">
              <a:solidFill>
                <a:srgbClr val="000000"/>
              </a:solidFill>
              <a:uFill>
                <a:solidFill>
                  <a:srgbClr val="ffffff"/>
                </a:solidFill>
              </a:uFill>
              <a:latin typeface="Arial"/>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5" name="CustomShape 1"/>
          <p:cNvSpPr/>
          <p:nvPr/>
        </p:nvSpPr>
        <p:spPr>
          <a:xfrm>
            <a:off x="360000" y="301320"/>
            <a:ext cx="9359280" cy="957960"/>
          </a:xfrm>
          <a:prstGeom prst="rect">
            <a:avLst/>
          </a:prstGeom>
          <a:noFill/>
          <a:ln>
            <a:noFill/>
          </a:ln>
        </p:spPr>
        <p:style>
          <a:lnRef idx="0"/>
          <a:fillRef idx="0"/>
          <a:effectRef idx="0"/>
          <a:fontRef idx="minor"/>
        </p:style>
        <p:txBody>
          <a:bodyPr lIns="0" rIns="0" tIns="0" bIns="0" anchor="ctr"/>
          <a:p>
            <a:pPr algn="ctr">
              <a:lnSpc>
                <a:spcPct val="100000"/>
              </a:lnSpc>
            </a:pPr>
            <a:r>
              <a:rPr b="1" lang="en-US" sz="3600" spc="-1" strike="noStrike">
                <a:solidFill>
                  <a:srgbClr val="ffffff"/>
                </a:solidFill>
                <a:uFill>
                  <a:solidFill>
                    <a:srgbClr val="ffffff"/>
                  </a:solidFill>
                </a:uFill>
                <a:latin typeface="Source Sans Pro Black"/>
                <a:ea typeface="DejaVu Sans"/>
              </a:rPr>
              <a:t>Profile Page</a:t>
            </a:r>
            <a:endParaRPr b="0" lang="en-US" sz="1800" spc="-1" strike="noStrike">
              <a:solidFill>
                <a:srgbClr val="000000"/>
              </a:solidFill>
              <a:uFill>
                <a:solidFill>
                  <a:srgbClr val="ffffff"/>
                </a:solidFill>
              </a:uFill>
              <a:latin typeface="Arial"/>
            </a:endParaRPr>
          </a:p>
        </p:txBody>
      </p:sp>
      <p:sp>
        <p:nvSpPr>
          <p:cNvPr id="126" name="CustomShape 2"/>
          <p:cNvSpPr/>
          <p:nvPr/>
        </p:nvSpPr>
        <p:spPr>
          <a:xfrm>
            <a:off x="360000" y="1980000"/>
            <a:ext cx="9359280" cy="5039280"/>
          </a:xfrm>
          <a:prstGeom prst="rect">
            <a:avLst/>
          </a:prstGeom>
          <a:noFill/>
          <a:ln>
            <a:noFill/>
          </a:ln>
        </p:spPr>
        <p:style>
          <a:lnRef idx="0"/>
          <a:fillRef idx="0"/>
          <a:effectRef idx="0"/>
          <a:fontRef idx="minor"/>
        </p:style>
        <p:txBody>
          <a:bodyPr lIns="0" rIns="0" tIns="0" bIns="0"/>
          <a:p>
            <a:pPr marL="432000" indent="-323280">
              <a:lnSpc>
                <a:spcPct val="100000"/>
              </a:lnSpc>
              <a:buClr>
                <a:srgbClr val="2c3e50"/>
              </a:buClr>
              <a:buSzPct val="45000"/>
              <a:buFont typeface="Wingdings" charset="2"/>
              <a:buChar char=""/>
            </a:pPr>
            <a:r>
              <a:rPr b="1" lang="en-US" sz="3200" spc="-1" strike="noStrike">
                <a:solidFill>
                  <a:srgbClr val="2c3e50"/>
                </a:solidFill>
                <a:uFill>
                  <a:solidFill>
                    <a:srgbClr val="ffffff"/>
                  </a:solidFill>
                </a:uFill>
                <a:latin typeface="Source Sans Pro Semibold"/>
                <a:ea typeface="DejaVu Sans"/>
              </a:rPr>
              <a:t>Bands and Venues can upload pictures into a gallery on their profile</a:t>
            </a:r>
            <a:endParaRPr b="0" lang="en-US" sz="1800" spc="-1" strike="noStrike">
              <a:solidFill>
                <a:srgbClr val="000000"/>
              </a:solidFill>
              <a:uFill>
                <a:solidFill>
                  <a:srgbClr val="ffffff"/>
                </a:solidFill>
              </a:uFill>
              <a:latin typeface="Arial"/>
            </a:endParaRPr>
          </a:p>
          <a:p>
            <a:pPr marL="432000" indent="-323280">
              <a:lnSpc>
                <a:spcPct val="100000"/>
              </a:lnSpc>
              <a:buClr>
                <a:srgbClr val="2c3e50"/>
              </a:buClr>
              <a:buSzPct val="45000"/>
              <a:buFont typeface="Wingdings" charset="2"/>
              <a:buChar char=""/>
            </a:pPr>
            <a:r>
              <a:rPr b="1" lang="en-US" sz="3200" spc="-1" strike="noStrike">
                <a:solidFill>
                  <a:srgbClr val="2c3e50"/>
                </a:solidFill>
                <a:uFill>
                  <a:solidFill>
                    <a:srgbClr val="ffffff"/>
                  </a:solidFill>
                </a:uFill>
                <a:latin typeface="Source Sans Pro Semibold"/>
                <a:ea typeface="DejaVu Sans"/>
              </a:rPr>
              <a:t>Information entered on the registration page will be used to generate links to redirect to various social media</a:t>
            </a:r>
            <a:endParaRPr b="0" lang="en-US" sz="1800" spc="-1" strike="noStrike">
              <a:solidFill>
                <a:srgbClr val="000000"/>
              </a:solidFill>
              <a:uFill>
                <a:solidFill>
                  <a:srgbClr val="ffffff"/>
                </a:solidFill>
              </a:uFill>
              <a:latin typeface="Arial"/>
            </a:endParaRPr>
          </a:p>
          <a:p>
            <a:pPr marL="432000" indent="-323280">
              <a:lnSpc>
                <a:spcPct val="100000"/>
              </a:lnSpc>
              <a:buClr>
                <a:srgbClr val="2c3e50"/>
              </a:buClr>
              <a:buSzPct val="45000"/>
              <a:buFont typeface="Wingdings" charset="2"/>
              <a:buChar char=""/>
            </a:pPr>
            <a:r>
              <a:rPr b="1" lang="en-US" sz="3200" spc="-1" strike="noStrike">
                <a:solidFill>
                  <a:srgbClr val="2c3e50"/>
                </a:solidFill>
                <a:uFill>
                  <a:solidFill>
                    <a:srgbClr val="ffffff"/>
                  </a:solidFill>
                </a:uFill>
                <a:latin typeface="Source Sans Pro Semibold"/>
                <a:ea typeface="DejaVu Sans"/>
              </a:rPr>
              <a:t>From the Profile page, users can navigate to the live feed page, which will include posts from bands or venues nearby, can also post to live feed from profile page </a:t>
            </a:r>
            <a:endParaRPr b="0" lang="en-US" sz="1800" spc="-1" strike="noStrike">
              <a:solidFill>
                <a:srgbClr val="000000"/>
              </a:solidFill>
              <a:uFill>
                <a:solidFill>
                  <a:srgbClr val="ffffff"/>
                </a:solidFill>
              </a:uFill>
              <a:latin typeface="Arial"/>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7" name="CustomShape 1"/>
          <p:cNvSpPr/>
          <p:nvPr/>
        </p:nvSpPr>
        <p:spPr>
          <a:xfrm>
            <a:off x="360000" y="301320"/>
            <a:ext cx="9359280" cy="957960"/>
          </a:xfrm>
          <a:prstGeom prst="rect">
            <a:avLst/>
          </a:prstGeom>
          <a:noFill/>
          <a:ln>
            <a:noFill/>
          </a:ln>
        </p:spPr>
        <p:style>
          <a:lnRef idx="0"/>
          <a:fillRef idx="0"/>
          <a:effectRef idx="0"/>
          <a:fontRef idx="minor"/>
        </p:style>
        <p:txBody>
          <a:bodyPr lIns="0" rIns="0" tIns="0" bIns="0" anchor="ctr"/>
          <a:p>
            <a:pPr algn="ctr">
              <a:lnSpc>
                <a:spcPct val="100000"/>
              </a:lnSpc>
            </a:pPr>
            <a:r>
              <a:rPr b="1" lang="en-US" sz="3600" spc="-1" strike="noStrike">
                <a:solidFill>
                  <a:srgbClr val="ffffff"/>
                </a:solidFill>
                <a:uFill>
                  <a:solidFill>
                    <a:srgbClr val="ffffff"/>
                  </a:solidFill>
                </a:uFill>
                <a:latin typeface="Source Sans Pro Black"/>
                <a:ea typeface="DejaVu Sans"/>
              </a:rPr>
              <a:t>Live Feed</a:t>
            </a:r>
            <a:endParaRPr b="0" lang="en-US" sz="1800" spc="-1" strike="noStrike">
              <a:solidFill>
                <a:srgbClr val="000000"/>
              </a:solidFill>
              <a:uFill>
                <a:solidFill>
                  <a:srgbClr val="ffffff"/>
                </a:solidFill>
              </a:uFill>
              <a:latin typeface="Arial"/>
            </a:endParaRPr>
          </a:p>
        </p:txBody>
      </p:sp>
      <p:sp>
        <p:nvSpPr>
          <p:cNvPr id="128" name="CustomShape 2"/>
          <p:cNvSpPr/>
          <p:nvPr/>
        </p:nvSpPr>
        <p:spPr>
          <a:xfrm>
            <a:off x="360000" y="1980000"/>
            <a:ext cx="9359280" cy="5039280"/>
          </a:xfrm>
          <a:prstGeom prst="rect">
            <a:avLst/>
          </a:prstGeom>
          <a:noFill/>
          <a:ln>
            <a:noFill/>
          </a:ln>
        </p:spPr>
        <p:style>
          <a:lnRef idx="0"/>
          <a:fillRef idx="0"/>
          <a:effectRef idx="0"/>
          <a:fontRef idx="minor"/>
        </p:style>
        <p:txBody>
          <a:bodyPr lIns="0" rIns="0" tIns="0" bIns="0"/>
          <a:p>
            <a:pPr marL="432000" indent="-323280">
              <a:lnSpc>
                <a:spcPct val="100000"/>
              </a:lnSpc>
              <a:buClr>
                <a:srgbClr val="2c3e50"/>
              </a:buClr>
              <a:buSzPct val="45000"/>
              <a:buFont typeface="Wingdings" charset="2"/>
              <a:buChar char=""/>
            </a:pPr>
            <a:r>
              <a:rPr b="1" lang="en-US" sz="3200" spc="-1" strike="noStrike">
                <a:solidFill>
                  <a:srgbClr val="2c3e50"/>
                </a:solidFill>
                <a:uFill>
                  <a:solidFill>
                    <a:srgbClr val="ffffff"/>
                  </a:solidFill>
                </a:uFill>
                <a:latin typeface="Source Sans Pro Semibold"/>
                <a:ea typeface="DejaVu Sans"/>
              </a:rPr>
              <a:t>Live feed will include short posts by bands or venues searching for performers or venues to perform at</a:t>
            </a:r>
            <a:endParaRPr b="0" lang="en-US" sz="1800" spc="-1" strike="noStrike">
              <a:solidFill>
                <a:srgbClr val="000000"/>
              </a:solidFill>
              <a:uFill>
                <a:solidFill>
                  <a:srgbClr val="ffffff"/>
                </a:solidFill>
              </a:uFill>
              <a:latin typeface="Arial"/>
            </a:endParaRPr>
          </a:p>
          <a:p>
            <a:pPr marL="432000" indent="-323280">
              <a:lnSpc>
                <a:spcPct val="100000"/>
              </a:lnSpc>
              <a:buClr>
                <a:srgbClr val="2c3e50"/>
              </a:buClr>
              <a:buSzPct val="45000"/>
              <a:buFont typeface="Wingdings" charset="2"/>
              <a:buChar char=""/>
            </a:pPr>
            <a:r>
              <a:rPr b="1" lang="en-US" sz="3200" spc="-1" strike="noStrike">
                <a:solidFill>
                  <a:srgbClr val="2c3e50"/>
                </a:solidFill>
                <a:uFill>
                  <a:solidFill>
                    <a:srgbClr val="ffffff"/>
                  </a:solidFill>
                </a:uFill>
                <a:latin typeface="Source Sans Pro Semibold"/>
                <a:ea typeface="DejaVu Sans"/>
              </a:rPr>
              <a:t>Live feed post can also contain general update information</a:t>
            </a:r>
            <a:endParaRPr b="0" lang="en-US" sz="1800" spc="-1" strike="noStrike">
              <a:solidFill>
                <a:srgbClr val="000000"/>
              </a:solidFill>
              <a:uFill>
                <a:solidFill>
                  <a:srgbClr val="ffffff"/>
                </a:solidFill>
              </a:uFill>
              <a:latin typeface="Arial"/>
            </a:endParaRPr>
          </a:p>
          <a:p>
            <a:pPr marL="432000" indent="-323280">
              <a:lnSpc>
                <a:spcPct val="100000"/>
              </a:lnSpc>
              <a:buClr>
                <a:srgbClr val="2c3e50"/>
              </a:buClr>
              <a:buSzPct val="45000"/>
              <a:buFont typeface="Wingdings" charset="2"/>
              <a:buChar char=""/>
            </a:pPr>
            <a:r>
              <a:rPr b="1" lang="en-US" sz="3200" spc="-1" strike="noStrike">
                <a:solidFill>
                  <a:srgbClr val="2c3e50"/>
                </a:solidFill>
                <a:uFill>
                  <a:solidFill>
                    <a:srgbClr val="ffffff"/>
                  </a:solidFill>
                </a:uFill>
                <a:latin typeface="Source Sans Pro Semibold"/>
                <a:ea typeface="DejaVu Sans"/>
              </a:rPr>
              <a:t>Live feed posts are sorted by datetime, which is generated when the user creates the post</a:t>
            </a:r>
            <a:endParaRPr b="0" lang="en-US" sz="1800" spc="-1" strike="noStrike">
              <a:solidFill>
                <a:srgbClr val="000000"/>
              </a:solidFill>
              <a:uFill>
                <a:solidFill>
                  <a:srgbClr val="ffffff"/>
                </a:solidFill>
              </a:uFill>
              <a:latin typeface="Arial"/>
            </a:endParaRPr>
          </a:p>
          <a:p>
            <a:pPr marL="432000" indent="-323280">
              <a:lnSpc>
                <a:spcPct val="100000"/>
              </a:lnSpc>
              <a:buClr>
                <a:srgbClr val="2c3e50"/>
              </a:buClr>
              <a:buSzPct val="45000"/>
              <a:buFont typeface="Wingdings" charset="2"/>
              <a:buChar char=""/>
            </a:pPr>
            <a:r>
              <a:rPr b="1" lang="en-US" sz="3200" spc="-1" strike="noStrike">
                <a:solidFill>
                  <a:srgbClr val="2c3e50"/>
                </a:solidFill>
                <a:uFill>
                  <a:solidFill>
                    <a:srgbClr val="ffffff"/>
                  </a:solidFill>
                </a:uFill>
                <a:latin typeface="Source Sans Pro Semibold"/>
                <a:ea typeface="DejaVu Sans"/>
              </a:rPr>
              <a:t>Past live feed posts can also be accessed via the profile page in the “posts by this user” page</a:t>
            </a:r>
            <a:endParaRPr b="0" lang="en-US" sz="1800" spc="-1" strike="noStrike">
              <a:solidFill>
                <a:srgbClr val="000000"/>
              </a:solidFill>
              <a:uFill>
                <a:solidFill>
                  <a:srgbClr val="ffffff"/>
                </a:solidFill>
              </a:uFill>
              <a:latin typeface="Arial"/>
            </a:endParaRPr>
          </a:p>
        </p:txBody>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9" name="CustomShape 1"/>
          <p:cNvSpPr/>
          <p:nvPr/>
        </p:nvSpPr>
        <p:spPr>
          <a:xfrm>
            <a:off x="360000" y="301320"/>
            <a:ext cx="9359280" cy="957960"/>
          </a:xfrm>
          <a:prstGeom prst="rect">
            <a:avLst/>
          </a:prstGeom>
          <a:noFill/>
          <a:ln>
            <a:noFill/>
          </a:ln>
        </p:spPr>
        <p:style>
          <a:lnRef idx="0"/>
          <a:fillRef idx="0"/>
          <a:effectRef idx="0"/>
          <a:fontRef idx="minor"/>
        </p:style>
        <p:txBody>
          <a:bodyPr lIns="0" rIns="0" tIns="0" bIns="0" anchor="ctr"/>
          <a:p>
            <a:pPr algn="ctr">
              <a:lnSpc>
                <a:spcPct val="100000"/>
              </a:lnSpc>
            </a:pPr>
            <a:r>
              <a:rPr b="1" lang="en-US" sz="3600" spc="-1" strike="noStrike">
                <a:solidFill>
                  <a:srgbClr val="ffffff"/>
                </a:solidFill>
                <a:uFill>
                  <a:solidFill>
                    <a:srgbClr val="ffffff"/>
                  </a:solidFill>
                </a:uFill>
                <a:latin typeface="Source Sans Pro Black"/>
                <a:ea typeface="DejaVu Sans"/>
              </a:rPr>
              <a:t>Database</a:t>
            </a:r>
            <a:endParaRPr b="0" lang="en-US" sz="1800" spc="-1" strike="noStrike">
              <a:solidFill>
                <a:srgbClr val="000000"/>
              </a:solidFill>
              <a:uFill>
                <a:solidFill>
                  <a:srgbClr val="ffffff"/>
                </a:solidFill>
              </a:uFill>
              <a:latin typeface="Arial"/>
            </a:endParaRPr>
          </a:p>
        </p:txBody>
      </p:sp>
      <p:sp>
        <p:nvSpPr>
          <p:cNvPr id="130" name="CustomShape 2"/>
          <p:cNvSpPr/>
          <p:nvPr/>
        </p:nvSpPr>
        <p:spPr>
          <a:xfrm>
            <a:off x="360000" y="1980000"/>
            <a:ext cx="9359280" cy="5039280"/>
          </a:xfrm>
          <a:prstGeom prst="rect">
            <a:avLst/>
          </a:prstGeom>
          <a:noFill/>
          <a:ln>
            <a:noFill/>
          </a:ln>
        </p:spPr>
        <p:style>
          <a:lnRef idx="0"/>
          <a:fillRef idx="0"/>
          <a:effectRef idx="0"/>
          <a:fontRef idx="minor"/>
        </p:style>
      </p:sp>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1" name="CustomShape 1"/>
          <p:cNvSpPr/>
          <p:nvPr/>
        </p:nvSpPr>
        <p:spPr>
          <a:xfrm>
            <a:off x="2700000" y="2700000"/>
            <a:ext cx="4679280" cy="2159280"/>
          </a:xfrm>
          <a:prstGeom prst="rect">
            <a:avLst/>
          </a:prstGeom>
          <a:noFill/>
          <a:ln>
            <a:noFill/>
          </a:ln>
        </p:spPr>
        <p:style>
          <a:lnRef idx="0"/>
          <a:fillRef idx="0"/>
          <a:effectRef idx="0"/>
          <a:fontRef idx="minor"/>
        </p:style>
      </p:sp>
      <p:sp>
        <p:nvSpPr>
          <p:cNvPr id="132" name="CustomShape 2"/>
          <p:cNvSpPr/>
          <p:nvPr/>
        </p:nvSpPr>
        <p:spPr>
          <a:xfrm>
            <a:off x="3420000" y="5040000"/>
            <a:ext cx="6299280" cy="2159280"/>
          </a:xfrm>
          <a:prstGeom prst="rect">
            <a:avLst/>
          </a:prstGeom>
          <a:noFill/>
          <a:ln>
            <a:noFill/>
          </a:ln>
        </p:spPr>
        <p:style>
          <a:lnRef idx="0"/>
          <a:fillRef idx="0"/>
          <a:effectRef idx="0"/>
          <a:fontRef idx="minor"/>
        </p:style>
      </p:sp>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16</TotalTime>
  <Application>LibreOffice/5.3.0.3$Linux_X86_64 LibreOffice_project/7074905676c47b82bbcfbea1aeefc84afe1c50e1</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2017-04-09T20:34:15Z</dcterms:created>
  <dc:creator/>
  <dc:description/>
  <dc:language>en-US</dc:language>
  <cp:lastModifiedBy/>
  <dcterms:modified xsi:type="dcterms:W3CDTF">2017-04-09T21:37:12Z</dcterms:modified>
  <cp:revision>7</cp:revision>
  <dc:subject/>
  <dc:title/>
</cp:coreProperties>
</file>