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6" r:id="rId5"/>
    <p:sldId id="271" r:id="rId6"/>
    <p:sldId id="270" r:id="rId7"/>
    <p:sldId id="267" r:id="rId8"/>
    <p:sldId id="274" r:id="rId9"/>
    <p:sldId id="275" r:id="rId10"/>
    <p:sldId id="276" r:id="rId11"/>
    <p:sldId id="277" r:id="rId12"/>
    <p:sldId id="268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925"/>
    <a:srgbClr val="E7E7E7"/>
    <a:srgbClr val="CFB486"/>
    <a:srgbClr val="4E62C4"/>
    <a:srgbClr val="5A5A5A"/>
    <a:srgbClr val="FF7B66"/>
    <a:srgbClr val="FF7F50"/>
    <a:srgbClr val="FEF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30A9C-7428-4033-875A-55FC060BC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00239-B3BB-4139-A065-76978289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FFB54-3BE3-48EC-94B0-6FC6B67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D527F-9C21-46C1-99E4-057CAB3B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55A20-A895-4476-B0F3-45C38E3A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E0C9-60AB-4FCA-82B4-00D0B030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A520D-D7CF-4109-A423-F7C78380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1C3AD-AA0B-483C-9465-2E4B482A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E4827-DCC8-4CD4-B7D2-C22202EA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4654B-B02D-4742-81AC-DF78E99D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3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A61B5-B4DA-41A2-BBA8-F922BF9B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E45B1-776A-4FF5-9677-4FE7EC60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3A2B1-2A86-4D82-B3DE-FCD3F33B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23474-EEA2-4C60-B736-720575C9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32352-468B-4BEB-B1B7-1CD2902A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0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90621-5780-4FB5-ACDD-96ABDAEA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B6B0-CDB0-49BF-8918-0BF084CE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4E66-DB54-472E-B740-259CF85B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CE97-335E-42B2-9688-117A5664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0AA7C-AAB2-4087-A367-9CEF3B5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4A6C2-7F52-4940-A2D4-97CE4D09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83B14-E89E-435B-BB41-467954D6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959B6-D4E3-4C73-B2BD-5916A5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86865-C004-4628-AF3B-C014C449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A9467-2C4B-40B4-B552-FD368844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D696-D79E-4F0E-A401-9FFD336A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641B4-E859-4BF2-9718-ABD2EC883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5EC6C-3C08-49C2-B104-E15B925B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A66B2-D5A2-4EA2-97F1-B35DE796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A598B-A52A-4B4D-AEEF-EA91261E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497D3-3F4A-4A69-8307-B7C01B26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7E61-AFED-4D2E-B673-8E8B447F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DF3B2-DED4-4241-BAFE-8E440A2F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D2F73-E9AF-49BC-B8C8-6CED8218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C0247C-F6F7-4EA4-8BB1-AB34824AA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A14751-7839-40D5-8325-E171CD20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0AFD7-768F-4EFA-B8CA-C08374F3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956E86-EAC1-4E9F-9A5C-88C3FDC6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60093-36A0-49B6-954C-444332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6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C46F-27B6-4E91-8CE6-F985C348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4D32C-9727-452F-93FA-B397ED10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E43271-5978-4ED7-AE95-DE3C467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D3A2B-F568-42F2-B728-C19C57C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A70A79-1958-4A7F-8B5A-71548CC6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143A7-B1D3-4617-A4B8-3A98B08F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77353F-B0C0-40CE-BB57-BC52388D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6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3AB67-AE61-4569-B2C4-AF4CA2BB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C8B42-450E-4C57-BBF7-27805D90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57B49-E13B-4E6C-B8F1-3982875D5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4B295-9367-41A3-A248-B6C59F8C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62E45-1E37-47EC-8456-42F92941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B48D8-F635-4E92-9D39-81EC5A0D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E3023-802E-4138-94E6-A20E7633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312FE-B59C-4DA5-B08C-DE7FBC820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DD428-DBB8-4C8A-B0F4-4892E57B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69675-2B61-44DE-B386-303D1E48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BF7C6-C2FF-4C99-B819-732A140B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AC976-C18D-4D7D-9EF0-5B8B6BDA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4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B15BE-FA3A-4382-A5A9-1149363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B9EA6-EB8E-49C3-A413-0A7A3AF5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15A5C-F230-413F-B922-9E58A0C6D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6102-A4E9-40A5-ADA7-853580FAF6E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E228E-024E-4AF5-AFE6-23124BB5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AB7D0-D61B-417B-8079-417ABFD9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8B49-FCD3-4BEE-8132-F4ABCD30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A9419E-253E-40D2-8676-12C6A7BFE1BA}"/>
              </a:ext>
            </a:extLst>
          </p:cNvPr>
          <p:cNvSpPr/>
          <p:nvPr/>
        </p:nvSpPr>
        <p:spPr>
          <a:xfrm>
            <a:off x="0" y="2062065"/>
            <a:ext cx="12192000" cy="2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F40C0-FCCE-489A-8221-476D2187365D}"/>
              </a:ext>
            </a:extLst>
          </p:cNvPr>
          <p:cNvSpPr txBox="1"/>
          <p:nvPr/>
        </p:nvSpPr>
        <p:spPr>
          <a:xfrm>
            <a:off x="4241139" y="3216173"/>
            <a:ext cx="432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꽃들의 이야기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3636A-D287-4258-B702-8D479C654585}"/>
              </a:ext>
            </a:extLst>
          </p:cNvPr>
          <p:cNvSpPr txBox="1"/>
          <p:nvPr/>
        </p:nvSpPr>
        <p:spPr>
          <a:xfrm>
            <a:off x="9567388" y="6393662"/>
            <a:ext cx="2624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4</a:t>
            </a:r>
            <a:r>
              <a:rPr lang="ko-KR" altLang="en-US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팀 </a:t>
            </a:r>
            <a:r>
              <a:rPr lang="ko-KR" altLang="en-US" sz="1500" dirty="0" err="1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이경준</a:t>
            </a:r>
            <a:r>
              <a:rPr lang="en-US" altLang="ko-KR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 </a:t>
            </a:r>
            <a:r>
              <a:rPr lang="ko-KR" altLang="en-US" sz="1500" dirty="0" err="1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노왕주</a:t>
            </a:r>
            <a:r>
              <a:rPr lang="en-US" altLang="ko-KR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 </a:t>
            </a:r>
            <a:r>
              <a:rPr lang="ko-KR" altLang="en-US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서영수</a:t>
            </a:r>
            <a:r>
              <a:rPr lang="en-US" altLang="ko-KR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 </a:t>
            </a:r>
            <a:r>
              <a:rPr lang="ko-KR" altLang="en-US" sz="15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강지영</a:t>
            </a:r>
          </a:p>
        </p:txBody>
      </p:sp>
      <p:pic>
        <p:nvPicPr>
          <p:cNvPr id="29" name="그래픽 28" descr="줄기가 없는 꽃 단색으로 채워진">
            <a:extLst>
              <a:ext uri="{FF2B5EF4-FFF2-40B4-BE49-F238E27FC236}">
                <a16:creationId xmlns:a16="http://schemas.microsoft.com/office/drawing/2014/main" id="{5143E372-C86D-4DF7-9DC4-FFBE49CB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476" y="3060767"/>
            <a:ext cx="914400" cy="914400"/>
          </a:xfrm>
          <a:prstGeom prst="rect">
            <a:avLst/>
          </a:prstGeom>
        </p:spPr>
      </p:pic>
      <p:pic>
        <p:nvPicPr>
          <p:cNvPr id="30" name="그래픽 29" descr="줄기가 없는 꽃 단색으로 채워진">
            <a:extLst>
              <a:ext uri="{FF2B5EF4-FFF2-40B4-BE49-F238E27FC236}">
                <a16:creationId xmlns:a16="http://schemas.microsoft.com/office/drawing/2014/main" id="{629B386C-B793-469F-9EE1-7260DC927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017" y="235392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E692D22-9A8C-482E-8B51-686D44C66D98}"/>
              </a:ext>
            </a:extLst>
          </p:cNvPr>
          <p:cNvSpPr txBox="1"/>
          <p:nvPr/>
        </p:nvSpPr>
        <p:spPr>
          <a:xfrm>
            <a:off x="7735585" y="3010135"/>
            <a:ext cx="4320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화담</a:t>
            </a:r>
          </a:p>
        </p:txBody>
      </p:sp>
      <p:pic>
        <p:nvPicPr>
          <p:cNvPr id="32" name="그래픽 31" descr="줄기가 없는 꽃 단색으로 채워진">
            <a:extLst>
              <a:ext uri="{FF2B5EF4-FFF2-40B4-BE49-F238E27FC236}">
                <a16:creationId xmlns:a16="http://schemas.microsoft.com/office/drawing/2014/main" id="{404D6EC9-D700-4448-A241-CE30CFB5A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279" y="3171732"/>
            <a:ext cx="424457" cy="4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9D31-1A00-4E62-B948-4B5BEC1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CE2B-B8ED-4E7D-B91D-5596B612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ED52C7-8DAC-498F-BAB4-54CF5D9A4637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DA0E9-C5A6-4EE0-9164-18034DBF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60" y="1103747"/>
            <a:ext cx="2489584" cy="5301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A11494-F6D8-41C2-97B7-DBDE6A2D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86" y="1027905"/>
            <a:ext cx="2465677" cy="5301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210B5-E416-4FEC-8C32-D55C7E9B9CD8}"/>
              </a:ext>
            </a:extLst>
          </p:cNvPr>
          <p:cNvSpPr txBox="1"/>
          <p:nvPr/>
        </p:nvSpPr>
        <p:spPr>
          <a:xfrm>
            <a:off x="390109" y="312275"/>
            <a:ext cx="6163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진행상황 </a:t>
            </a:r>
            <a:r>
              <a:rPr lang="en-US" altLang="ko-KR" sz="3000" dirty="0">
                <a:latin typeface="+mj-ea"/>
                <a:ea typeface="+mj-ea"/>
              </a:rPr>
              <a:t>– </a:t>
            </a:r>
            <a:r>
              <a:rPr lang="ko-KR" altLang="en-US" sz="2000" dirty="0">
                <a:latin typeface="+mj-ea"/>
                <a:ea typeface="+mj-ea"/>
              </a:rPr>
              <a:t>상품등록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D77904-D9FD-4426-9DFC-6FA01F610543}"/>
              </a:ext>
            </a:extLst>
          </p:cNvPr>
          <p:cNvCxnSpPr>
            <a:cxnSpLocks/>
          </p:cNvCxnSpPr>
          <p:nvPr/>
        </p:nvCxnSpPr>
        <p:spPr>
          <a:xfrm>
            <a:off x="1817225" y="3129317"/>
            <a:ext cx="25464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2155DA6-14D8-4A3A-B542-F2C441CF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710" y="1103746"/>
            <a:ext cx="2502316" cy="530120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0C89BD-F878-4BEF-A2DA-04FF8CC36E42}"/>
              </a:ext>
            </a:extLst>
          </p:cNvPr>
          <p:cNvCxnSpPr>
            <a:cxnSpLocks/>
          </p:cNvCxnSpPr>
          <p:nvPr/>
        </p:nvCxnSpPr>
        <p:spPr>
          <a:xfrm>
            <a:off x="7315200" y="3429000"/>
            <a:ext cx="11716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7C4B6-3DB5-4C35-8AE6-27FD093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638C3-0E31-4230-8D23-8511AA35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91A081-C9E6-4ECE-8C70-F9C180D1C4C2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73A17-1E5F-4A38-AAB5-79F3B7D9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4" y="681037"/>
            <a:ext cx="10515600" cy="49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4590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D3F95-B6B8-42B9-BD21-5BC8EC3A8339}"/>
              </a:ext>
            </a:extLst>
          </p:cNvPr>
          <p:cNvSpPr txBox="1"/>
          <p:nvPr/>
        </p:nvSpPr>
        <p:spPr>
          <a:xfrm>
            <a:off x="7894669" y="3208082"/>
            <a:ext cx="3385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오류 검토 및 정리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9DC3D6-1039-4355-926A-0358EB45FDEB}"/>
              </a:ext>
            </a:extLst>
          </p:cNvPr>
          <p:cNvSpPr/>
          <p:nvPr/>
        </p:nvSpPr>
        <p:spPr>
          <a:xfrm>
            <a:off x="7315053" y="3278262"/>
            <a:ext cx="382112" cy="301476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B310C-2C6A-4D6D-BDD5-01A7E9A61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50"/>
          <a:stretch/>
        </p:blipFill>
        <p:spPr>
          <a:xfrm>
            <a:off x="1007677" y="2394124"/>
            <a:ext cx="6065926" cy="21977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B22894-53EF-4C9E-84AC-DE23D242808B}"/>
              </a:ext>
            </a:extLst>
          </p:cNvPr>
          <p:cNvSpPr/>
          <p:nvPr/>
        </p:nvSpPr>
        <p:spPr>
          <a:xfrm>
            <a:off x="1007677" y="3182770"/>
            <a:ext cx="6065926" cy="620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2D901B-26AC-4F4C-8311-435F79C3ABCA}"/>
              </a:ext>
            </a:extLst>
          </p:cNvPr>
          <p:cNvSpPr/>
          <p:nvPr/>
        </p:nvSpPr>
        <p:spPr>
          <a:xfrm>
            <a:off x="1007677" y="2421126"/>
            <a:ext cx="6065926" cy="620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070AD14-1322-488E-8E47-6A6B51B335D2}"/>
              </a:ext>
            </a:extLst>
          </p:cNvPr>
          <p:cNvSpPr/>
          <p:nvPr/>
        </p:nvSpPr>
        <p:spPr>
          <a:xfrm>
            <a:off x="7315053" y="2580605"/>
            <a:ext cx="382112" cy="301476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BB60C-5B84-4F92-8DDC-78FCCB09F223}"/>
              </a:ext>
            </a:extLst>
          </p:cNvPr>
          <p:cNvSpPr txBox="1"/>
          <p:nvPr/>
        </p:nvSpPr>
        <p:spPr>
          <a:xfrm>
            <a:off x="7894669" y="2500510"/>
            <a:ext cx="299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 및 수정</a:t>
            </a:r>
          </a:p>
        </p:txBody>
      </p:sp>
    </p:spTree>
    <p:extLst>
      <p:ext uri="{BB962C8B-B14F-4D97-AF65-F5344CB8AC3E}">
        <p14:creationId xmlns:p14="http://schemas.microsoft.com/office/powerpoint/2010/main" val="111202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A9419E-253E-40D2-8676-12C6A7BFE1BA}"/>
              </a:ext>
            </a:extLst>
          </p:cNvPr>
          <p:cNvSpPr/>
          <p:nvPr/>
        </p:nvSpPr>
        <p:spPr>
          <a:xfrm>
            <a:off x="0" y="2062065"/>
            <a:ext cx="12192000" cy="273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F40C0-FCCE-489A-8221-476D2187365D}"/>
              </a:ext>
            </a:extLst>
          </p:cNvPr>
          <p:cNvSpPr txBox="1"/>
          <p:nvPr/>
        </p:nvSpPr>
        <p:spPr>
          <a:xfrm>
            <a:off x="5345231" y="3227456"/>
            <a:ext cx="432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J개구쟁이 Light" panose="02020600000000000000" pitchFamily="18" charset="-127"/>
                <a:ea typeface="J개구쟁이 Light" panose="02020600000000000000" pitchFamily="18" charset="-127"/>
              </a:rPr>
              <a:t>감사합니다</a:t>
            </a:r>
          </a:p>
        </p:txBody>
      </p:sp>
      <p:pic>
        <p:nvPicPr>
          <p:cNvPr id="29" name="그래픽 28" descr="줄기가 없는 꽃 단색으로 채워진">
            <a:extLst>
              <a:ext uri="{FF2B5EF4-FFF2-40B4-BE49-F238E27FC236}">
                <a16:creationId xmlns:a16="http://schemas.microsoft.com/office/drawing/2014/main" id="{5143E372-C86D-4DF7-9DC4-FFBE49CB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193" y="3140511"/>
            <a:ext cx="914400" cy="914400"/>
          </a:xfrm>
          <a:prstGeom prst="rect">
            <a:avLst/>
          </a:prstGeom>
        </p:spPr>
      </p:pic>
      <p:pic>
        <p:nvPicPr>
          <p:cNvPr id="30" name="그래픽 29" descr="줄기가 없는 꽃 단색으로 채워진">
            <a:extLst>
              <a:ext uri="{FF2B5EF4-FFF2-40B4-BE49-F238E27FC236}">
                <a16:creationId xmlns:a16="http://schemas.microsoft.com/office/drawing/2014/main" id="{629B386C-B793-469F-9EE1-7260DC927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2734" y="2433664"/>
            <a:ext cx="914400" cy="914400"/>
          </a:xfrm>
          <a:prstGeom prst="rect">
            <a:avLst/>
          </a:prstGeom>
        </p:spPr>
      </p:pic>
      <p:pic>
        <p:nvPicPr>
          <p:cNvPr id="32" name="그래픽 31" descr="줄기가 없는 꽃 단색으로 채워진">
            <a:extLst>
              <a:ext uri="{FF2B5EF4-FFF2-40B4-BE49-F238E27FC236}">
                <a16:creationId xmlns:a16="http://schemas.microsoft.com/office/drawing/2014/main" id="{404D6EC9-D700-4448-A241-CE30CFB5A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3996" y="3251476"/>
            <a:ext cx="424457" cy="4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4590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프로젝트 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8EEFBC-D870-44D1-9FF4-85BF191D0A3C}"/>
              </a:ext>
            </a:extLst>
          </p:cNvPr>
          <p:cNvGrpSpPr/>
          <p:nvPr/>
        </p:nvGrpSpPr>
        <p:grpSpPr>
          <a:xfrm>
            <a:off x="2792840" y="3646513"/>
            <a:ext cx="6657552" cy="2385568"/>
            <a:chOff x="1099603" y="713575"/>
            <a:chExt cx="9754074" cy="336359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8FAA13C-1DB2-4E54-8931-489FF7F29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29" r="56148" b="20514"/>
            <a:stretch/>
          </p:blipFill>
          <p:spPr>
            <a:xfrm>
              <a:off x="1099603" y="1910037"/>
              <a:ext cx="7156414" cy="1922163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79A0365-9B60-4A22-9020-63557B40F41B}"/>
                </a:ext>
              </a:extLst>
            </p:cNvPr>
            <p:cNvGrpSpPr/>
            <p:nvPr/>
          </p:nvGrpSpPr>
          <p:grpSpPr>
            <a:xfrm>
              <a:off x="8590238" y="713575"/>
              <a:ext cx="2263439" cy="3095493"/>
              <a:chOff x="8360904" y="201077"/>
              <a:chExt cx="2263439" cy="3095493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D230360-AB14-44B3-9533-FA4108AAE8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6130" b="20514"/>
              <a:stretch/>
            </p:blipFill>
            <p:spPr>
              <a:xfrm>
                <a:off x="8360904" y="201077"/>
                <a:ext cx="2263439" cy="3095493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776EA7D-30A1-4E11-87CB-5F72D4C4439D}"/>
                  </a:ext>
                </a:extLst>
              </p:cNvPr>
              <p:cNvSpPr/>
              <p:nvPr/>
            </p:nvSpPr>
            <p:spPr>
              <a:xfrm>
                <a:off x="8389620" y="2305536"/>
                <a:ext cx="1686887" cy="41050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B18F7-41DD-49E3-B38E-F342005214FC}"/>
                </a:ext>
              </a:extLst>
            </p:cNvPr>
            <p:cNvSpPr txBox="1"/>
            <p:nvPr/>
          </p:nvSpPr>
          <p:spPr>
            <a:xfrm>
              <a:off x="8821244" y="3730001"/>
              <a:ext cx="1686887" cy="347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출처</a:t>
              </a:r>
              <a:r>
                <a:rPr lang="en-US" altLang="ko-KR" sz="1000" dirty="0">
                  <a:latin typeface="+mj-lt"/>
                </a:rPr>
                <a:t>: e-</a:t>
              </a:r>
              <a:r>
                <a:rPr lang="ko-KR" altLang="en-US" sz="1000" dirty="0">
                  <a:latin typeface="+mj-lt"/>
                </a:rPr>
                <a:t>나라지표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87910197-4AFE-48A4-8AA1-96A930DC2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40" b="14198"/>
          <a:stretch/>
        </p:blipFill>
        <p:spPr>
          <a:xfrm>
            <a:off x="2792840" y="1586673"/>
            <a:ext cx="6377859" cy="24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4590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프로젝트 소개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91C8A86-3F86-44DA-B6AC-A4B9FABB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22" y="1444801"/>
            <a:ext cx="1962424" cy="4334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49D276-8AD5-49D1-A384-556919C7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724" y="1940411"/>
            <a:ext cx="2638793" cy="1362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4A80D-A380-49F9-BFCC-8DFDD413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623" y="2078543"/>
            <a:ext cx="3200847" cy="1086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448EF3-EE21-4652-AB96-E51531810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566" y="4245783"/>
            <a:ext cx="2333951" cy="924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B68AE7-2E14-4155-BB12-E12763493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495" y="3526362"/>
            <a:ext cx="298174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4590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+mj-ea"/>
                <a:ea typeface="+mj-ea"/>
              </a:rPr>
              <a:t>사이트맵</a:t>
            </a:r>
            <a:endParaRPr lang="ko-KR" altLang="en-US" sz="30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37EA8-B32B-43A8-8D28-B8344FA1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58" y="1069986"/>
            <a:ext cx="8009865" cy="5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5113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진행상황 </a:t>
            </a:r>
            <a:r>
              <a:rPr lang="en-US" altLang="ko-KR" sz="3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회원가입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DEE5DD-01D7-4635-B7D4-37544C0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0" y="1787594"/>
            <a:ext cx="3351054" cy="4108168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3EDFAE8-B921-40F5-9688-114E408224B2}"/>
              </a:ext>
            </a:extLst>
          </p:cNvPr>
          <p:cNvSpPr/>
          <p:nvPr/>
        </p:nvSpPr>
        <p:spPr>
          <a:xfrm>
            <a:off x="8058313" y="3778729"/>
            <a:ext cx="226337" cy="125898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72AE5-C6B4-4E08-86DE-E24F5F10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79" y="1787594"/>
            <a:ext cx="3195242" cy="4108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43C084-58BA-409C-95BE-0E062041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937" y="1787594"/>
            <a:ext cx="3115635" cy="410816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735A9D2-6B09-49D9-B366-C13BB24F8F80}"/>
              </a:ext>
            </a:extLst>
          </p:cNvPr>
          <p:cNvSpPr/>
          <p:nvPr/>
        </p:nvSpPr>
        <p:spPr>
          <a:xfrm>
            <a:off x="4255303" y="3778729"/>
            <a:ext cx="226337" cy="125898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6163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진행상황 </a:t>
            </a:r>
            <a:r>
              <a:rPr lang="en-US" altLang="ko-KR" sz="3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일기쓰기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베스트셀러 구매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F562D7-BA00-4BCA-A172-C863C382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17" y="1717417"/>
            <a:ext cx="2332139" cy="40812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4DA935-A483-4D55-A060-BBC45ADA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568" y="1717417"/>
            <a:ext cx="2479356" cy="408124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2EA1892-77C5-4ABC-AD61-AAF334E282CC}"/>
              </a:ext>
            </a:extLst>
          </p:cNvPr>
          <p:cNvSpPr/>
          <p:nvPr/>
        </p:nvSpPr>
        <p:spPr>
          <a:xfrm>
            <a:off x="8815047" y="3698341"/>
            <a:ext cx="226337" cy="125898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1B2181-5D16-4A22-BA18-465805F34790}"/>
              </a:ext>
            </a:extLst>
          </p:cNvPr>
          <p:cNvSpPr/>
          <p:nvPr/>
        </p:nvSpPr>
        <p:spPr>
          <a:xfrm>
            <a:off x="2948937" y="3758039"/>
            <a:ext cx="226337" cy="125898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3584B-5D02-4B19-A704-683EA8EFA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6" y="1652154"/>
            <a:ext cx="2336700" cy="4211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B7C7E5-AC9F-4D2E-9CA6-2AE0A24C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58" y="1652154"/>
            <a:ext cx="2463591" cy="42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D5A50D-3B5D-43F3-A2CA-DFB60B46BDBF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851E9-9E90-4FBC-99CC-8E61757F075B}"/>
              </a:ext>
            </a:extLst>
          </p:cNvPr>
          <p:cNvSpPr txBox="1"/>
          <p:nvPr/>
        </p:nvSpPr>
        <p:spPr>
          <a:xfrm>
            <a:off x="644450" y="515988"/>
            <a:ext cx="5113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진행상황 </a:t>
            </a:r>
            <a:r>
              <a:rPr lang="en-US" altLang="ko-KR" sz="3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2EA1892-77C5-4ABC-AD61-AAF334E282CC}"/>
              </a:ext>
            </a:extLst>
          </p:cNvPr>
          <p:cNvSpPr/>
          <p:nvPr/>
        </p:nvSpPr>
        <p:spPr>
          <a:xfrm>
            <a:off x="4231223" y="3767508"/>
            <a:ext cx="226337" cy="125898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DD29B7-FB73-4C91-BDB1-6BEDB64E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4" y="1675826"/>
            <a:ext cx="3351054" cy="40812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1F5FA8-F2D8-49F9-9D75-079C7CCA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05" y="1655891"/>
            <a:ext cx="3233502" cy="41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EE5DD-01D7-4635-B7D4-37544C026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934" y="1657626"/>
            <a:ext cx="3351054" cy="4108168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3EDFAE8-B921-40F5-9688-114E408224B2}"/>
              </a:ext>
            </a:extLst>
          </p:cNvPr>
          <p:cNvSpPr/>
          <p:nvPr/>
        </p:nvSpPr>
        <p:spPr>
          <a:xfrm>
            <a:off x="7925058" y="3778729"/>
            <a:ext cx="226337" cy="125898"/>
          </a:xfrm>
          <a:prstGeom prst="rightArrow">
            <a:avLst/>
          </a:prstGeom>
          <a:solidFill>
            <a:srgbClr val="E12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59876-A2ED-4518-A285-8A9F4AFA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CCB5C-7DE8-49C5-B1E0-84B26C89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CA8530-5AA4-4B55-AE03-3D6ED4DE8165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B5ABE-87E4-44E1-A9BF-327D3187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74" y="1027907"/>
            <a:ext cx="2628496" cy="55454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53A518-048C-4713-A32E-FBC93762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19" y="1103143"/>
            <a:ext cx="2643778" cy="5545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F052EE-841C-4913-AEA2-E1E2B5398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27906"/>
            <a:ext cx="2617262" cy="5545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7610DD-238B-4A3B-A854-D1C19EA59253}"/>
              </a:ext>
            </a:extLst>
          </p:cNvPr>
          <p:cNvSpPr txBox="1"/>
          <p:nvPr/>
        </p:nvSpPr>
        <p:spPr>
          <a:xfrm>
            <a:off x="239638" y="230188"/>
            <a:ext cx="6163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진행상황 </a:t>
            </a:r>
            <a:r>
              <a:rPr lang="en-US" altLang="ko-KR" sz="3000" dirty="0">
                <a:latin typeface="+mj-ea"/>
                <a:ea typeface="+mj-ea"/>
              </a:rPr>
              <a:t>– </a:t>
            </a:r>
            <a:r>
              <a:rPr lang="ko-KR" altLang="en-US" sz="2000" dirty="0">
                <a:latin typeface="+mj-ea"/>
                <a:ea typeface="+mj-ea"/>
              </a:rPr>
              <a:t>마일리지 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E8E364-D67A-4B0F-8A15-5F1DC227A968}"/>
              </a:ext>
            </a:extLst>
          </p:cNvPr>
          <p:cNvCxnSpPr/>
          <p:nvPr/>
        </p:nvCxnSpPr>
        <p:spPr>
          <a:xfrm>
            <a:off x="3727048" y="3800649"/>
            <a:ext cx="6481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5B16F-9F24-4474-B812-59DA6F412616}"/>
              </a:ext>
            </a:extLst>
          </p:cNvPr>
          <p:cNvCxnSpPr/>
          <p:nvPr/>
        </p:nvCxnSpPr>
        <p:spPr>
          <a:xfrm>
            <a:off x="7664370" y="3795156"/>
            <a:ext cx="6481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F640-6DA4-492A-B5A6-71A36D45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106B-ACF5-4DA5-A015-DC0C2AC3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C2EE42-753E-4205-B547-6D15AFD3E8AC}"/>
              </a:ext>
            </a:extLst>
          </p:cNvPr>
          <p:cNvSpPr/>
          <p:nvPr/>
        </p:nvSpPr>
        <p:spPr>
          <a:xfrm>
            <a:off x="186611" y="141173"/>
            <a:ext cx="11818778" cy="657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D41E46-99CB-4AAB-A532-48953504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06" y="1209245"/>
            <a:ext cx="2516014" cy="5283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463CAD-3ABD-498B-A8A9-23308450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89" y="1182841"/>
            <a:ext cx="2516015" cy="5336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97BBB-D4D9-4269-B84D-4A0C4622474C}"/>
              </a:ext>
            </a:extLst>
          </p:cNvPr>
          <p:cNvSpPr txBox="1"/>
          <p:nvPr/>
        </p:nvSpPr>
        <p:spPr>
          <a:xfrm>
            <a:off x="239638" y="230188"/>
            <a:ext cx="6163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진행상황 </a:t>
            </a:r>
            <a:r>
              <a:rPr lang="en-US" altLang="ko-KR" sz="3000" dirty="0">
                <a:latin typeface="+mj-ea"/>
                <a:ea typeface="+mj-ea"/>
              </a:rPr>
              <a:t>– </a:t>
            </a:r>
            <a:r>
              <a:rPr lang="ko-KR" altLang="en-US" sz="2000" dirty="0">
                <a:latin typeface="+mj-ea"/>
                <a:ea typeface="+mj-ea"/>
              </a:rPr>
              <a:t>장바구니</a:t>
            </a:r>
            <a:r>
              <a:rPr lang="en-US" altLang="ko-KR" sz="2000" dirty="0">
                <a:latin typeface="+mj-ea"/>
                <a:ea typeface="+mj-ea"/>
              </a:rPr>
              <a:t> / </a:t>
            </a:r>
            <a:r>
              <a:rPr lang="ko-KR" altLang="en-US" sz="2000" dirty="0">
                <a:latin typeface="+mj-ea"/>
                <a:ea typeface="+mj-ea"/>
              </a:rPr>
              <a:t>결제페이지</a:t>
            </a:r>
          </a:p>
        </p:txBody>
      </p:sp>
    </p:spTree>
    <p:extLst>
      <p:ext uri="{BB962C8B-B14F-4D97-AF65-F5344CB8AC3E}">
        <p14:creationId xmlns:p14="http://schemas.microsoft.com/office/powerpoint/2010/main" val="219553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52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J개구쟁이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왕주 노</cp:lastModifiedBy>
  <cp:revision>9</cp:revision>
  <dcterms:created xsi:type="dcterms:W3CDTF">2024-09-05T07:23:48Z</dcterms:created>
  <dcterms:modified xsi:type="dcterms:W3CDTF">2024-09-12T05:25:15Z</dcterms:modified>
</cp:coreProperties>
</file>