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BB85-B97A-49EA-855D-73ADF6DD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3228"/>
            <a:ext cx="10603523" cy="1145910"/>
          </a:xfrm>
        </p:spPr>
        <p:txBody>
          <a:bodyPr>
            <a:noAutofit/>
          </a:bodyPr>
          <a:lstStyle/>
          <a:p>
            <a:r>
              <a:rPr lang="en-US" sz="2500" dirty="0"/>
              <a:t>Shape analysis of inter-joint motion coupling patterns in a stair-descent task following ACL reconstruction captures asymmetries in coordination up to two years post-surgery relative to non-injured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22AB-AAE2-405F-AC76-CC3254B4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Background</a:t>
            </a:r>
          </a:p>
          <a:p>
            <a:r>
              <a:rPr lang="en-US" dirty="0"/>
              <a:t>Surgery improves knee stability but motor control may remain impaired (Could be a function of compensation from other joints)</a:t>
            </a:r>
          </a:p>
          <a:p>
            <a:pPr marL="0" indent="0">
              <a:buNone/>
            </a:pPr>
            <a:r>
              <a:rPr lang="en-US" dirty="0"/>
              <a:t>Methods</a:t>
            </a:r>
          </a:p>
          <a:p>
            <a:r>
              <a:rPr lang="en-US" dirty="0"/>
              <a:t>Obtained data from 3D marker data recordings, 12 stair-descent trials, 6 per leg to capture alterations in joint kinematics </a:t>
            </a:r>
          </a:p>
          <a:p>
            <a:r>
              <a:rPr lang="en-US" dirty="0"/>
              <a:t>Tested participants at Early, Middle and Late post surgery</a:t>
            </a:r>
          </a:p>
          <a:p>
            <a:r>
              <a:rPr lang="en-US" dirty="0"/>
              <a:t>Estimated symmetry using a dissimilarity index derived from </a:t>
            </a:r>
            <a:r>
              <a:rPr lang="en-US" b="1" dirty="0"/>
              <a:t>Generalized Procrustes Analyses</a:t>
            </a:r>
          </a:p>
          <a:p>
            <a:pPr marL="0" indent="0">
              <a:buNone/>
            </a:pPr>
            <a:r>
              <a:rPr lang="en-US" dirty="0"/>
              <a:t>Results </a:t>
            </a:r>
            <a:r>
              <a:rPr lang="en-US"/>
              <a:t>and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362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</TotalTime>
  <Words>95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Shape analysis of inter-joint motion coupling patterns in a stair-descent task following ACL reconstruction captures asymmetries in coordination up to two years post-surgery relative to non-injured controls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analysis of inter-joint motion coupling patterns in a stair-descent task following ACL reconstruction captures asymmetries in coordination up to two years post-surgery relative to non-injured controls</dc:title>
  <dc:creator>Joe Lawler</dc:creator>
  <cp:lastModifiedBy>Joe Lawler</cp:lastModifiedBy>
  <cp:revision>1</cp:revision>
  <dcterms:created xsi:type="dcterms:W3CDTF">2018-07-16T23:52:12Z</dcterms:created>
  <dcterms:modified xsi:type="dcterms:W3CDTF">2018-07-16T23:59:33Z</dcterms:modified>
</cp:coreProperties>
</file>