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18"/>
  </p:notesMasterIdLst>
  <p:sldIdLst>
    <p:sldId id="256" r:id="rId4"/>
    <p:sldId id="257" r:id="rId5"/>
    <p:sldId id="258" r:id="rId6"/>
    <p:sldId id="269" r:id="rId7"/>
    <p:sldId id="270" r:id="rId8"/>
    <p:sldId id="272" r:id="rId9"/>
    <p:sldId id="273" r:id="rId10"/>
    <p:sldId id="259" r:id="rId11"/>
    <p:sldId id="266" r:id="rId12"/>
    <p:sldId id="265" r:id="rId13"/>
    <p:sldId id="268" r:id="rId14"/>
    <p:sldId id="263" r:id="rId15"/>
    <p:sldId id="26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C666-AE22-46B3-A2DD-B926042E79A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C9B97-F0AF-4941-8EEA-0BA07C25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•Providing Contact information to members should be incorporated into our site as it encourages/enables users to reach out and find more</a:t>
            </a:r>
          </a:p>
          <a:p>
            <a:r>
              <a:rPr lang="en-US" dirty="0"/>
              <a:t>•Effective use of Media: not too large, still images as opposed to a slide show, and relevant to surrounding information (also use of captions)</a:t>
            </a:r>
          </a:p>
          <a:p>
            <a:r>
              <a:rPr lang="en-US" dirty="0"/>
              <a:t>•Having a search feature seems beneficial, the format on this site however was not optimal</a:t>
            </a:r>
          </a:p>
          <a:p>
            <a:r>
              <a:rPr lang="en-US" dirty="0"/>
              <a:t>•Organizing the page in a logical order is huge for retention and overall comprehension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C65D3-D966-4CDA-8B7B-C721F4CDE41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07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things:</a:t>
            </a:r>
          </a:p>
          <a:p>
            <a:r>
              <a:rPr lang="en-US" dirty="0"/>
              <a:t>-List email twice; need to correct the information on the top; add something to set expectations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0E5BB-7965-4CAC-BAAF-8B7ED882B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58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Wanted to consider breaking down the description into multiple parts; holds user a bit more accountable to fill out info</a:t>
            </a:r>
          </a:p>
          <a:p>
            <a:r>
              <a:rPr lang="en-US" dirty="0"/>
              <a:t>Needs expert description is accurate but potentially limiting</a:t>
            </a:r>
          </a:p>
          <a:p>
            <a:r>
              <a:rPr lang="en-US" dirty="0"/>
              <a:t>Love the open ended question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0E5BB-7965-4CAC-BAAF-8B7ED882B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1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things here:</a:t>
            </a:r>
          </a:p>
          <a:p>
            <a:r>
              <a:rPr lang="en-US" dirty="0"/>
              <a:t>Fixed the timeline; Set expectations on return date, wanted to be more specific but found out we couldn’t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0E5BB-7965-4CAC-BAAF-8B7ED882B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60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we know about the person submitting the better</a:t>
            </a:r>
          </a:p>
          <a:p>
            <a:r>
              <a:rPr lang="en-US" dirty="0"/>
              <a:t>Wanted an overall description of need; asking overlapping questions should induce more detailed responses</a:t>
            </a:r>
          </a:p>
          <a:p>
            <a:r>
              <a:rPr lang="en-US" dirty="0"/>
              <a:t>What I really want to ask is why is this important but this is a much better way of framing it (understanding goals)</a:t>
            </a:r>
          </a:p>
          <a:p>
            <a:r>
              <a:rPr lang="en-US" dirty="0"/>
              <a:t>See if the idea is 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0E5BB-7965-4CAC-BAAF-8B7ED882B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06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new description of a need expert is more inclusive</a:t>
            </a:r>
          </a:p>
          <a:p>
            <a:r>
              <a:rPr lang="en-US" dirty="0"/>
              <a:t>Biggest thing I would want to know coming in is expectations</a:t>
            </a:r>
          </a:p>
          <a:p>
            <a:r>
              <a:rPr lang="en-US" dirty="0"/>
              <a:t>Can manage those before even meeting with group of students; see what is achievable </a:t>
            </a:r>
          </a:p>
          <a:p>
            <a:r>
              <a:rPr lang="en-US" dirty="0"/>
              <a:t>Left the open ended question, like giving people the opportunity to say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0E5BB-7965-4CAC-BAAF-8B7ED882B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58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8903-F396-4D79-8CAF-8257E9FAE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10063-4A9D-4636-953D-07A75283E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B501-A08A-4B59-A335-769F5A09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F5FE-F7C2-473A-BE93-34A6D69F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F560-CC1E-4FD5-838F-B024F822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0E7A-CD8A-4D93-8ACB-494DEDBC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76744-8C92-4B68-BACB-A0532A7E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0DEA-BC4F-4D37-B7BF-65C2A3D2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76DA-5300-4B8E-A5BF-A21EFF3A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4D2F-34F7-477B-B2C0-7B8278AD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1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69C45-A7FB-4798-AEFC-CBADE9518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BE610-F6FD-4534-AFAA-B3880394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CD33-AAA8-4FB8-AAAB-AF47B204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F0C3-2D39-4856-A90E-C8A20C18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D5D7-97C1-4462-A5E1-F070A115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1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9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4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4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8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3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8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581-6939-4C11-9025-82F859CD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98DA-A1A0-4C49-8562-65A4BA1E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21AEE-ABA5-46D6-A5F0-2DF499A5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2ACE-0C7E-4489-9F9B-18258DE7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6365-0FF0-4814-B2DB-5E0B91D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8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56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031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6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7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40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9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1114-C6C0-4D79-B8A3-118E83DE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E10F5-CF09-454D-9EFC-F9437144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39877-6B24-45FE-9A63-503B0551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2C84-393C-4FEC-9C56-AB609E0F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89A4-1D97-40AF-9065-EF27FA08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3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43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20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39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449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2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95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772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92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544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8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BE93-9ABA-4CB3-B9B6-1587E05D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E54E-C690-451C-AB9E-4C96E8BAA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AB943-6328-4CAC-8551-5DAD5A13F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2C3A6-2BBE-4706-8644-76677CF8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AA0B0-F45E-446B-A9D0-DCB949D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4AF6C-A7D6-42E2-8EC9-B6A003FB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39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3842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434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25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454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386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DB80-8E6F-4D9A-987C-8F677171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7FDC1-1014-4353-9FEA-97E1C943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8B9AF-8E53-424D-8635-0ED9B94AF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130A0-3513-4E70-9DFC-225CC25CB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827A6-2B58-4647-A403-75644D7D1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1F925-01C8-452D-84B2-63DC0E9B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0E735-884A-414C-B8D7-4691E712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31AA-6311-4EEB-8458-7B72B91B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7C63-02F6-421E-88D8-B923916B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4550E-00FB-497A-AF0E-541C89D1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1DB8-9EB2-45FE-9DEA-6EC6A2B3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8517C-2454-4ECE-BB61-5D5A1172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ABD7D-9290-4DED-8713-99E9CD18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6BF8C-A1B4-4CEE-80EC-5DC9945E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B645-F8A9-4EF4-ACDB-E455043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4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152A-B810-4546-BAB3-4BC1DFAF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A034-049E-49CA-A410-C5F9F81B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C4D83-435E-4ECA-A0EA-812EBDDC7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A0E70-81E8-4EDE-8C22-381B1485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6304D-0403-43A2-9308-650DA7C1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4E683-5FFF-449F-B8F0-4F468387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8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FE84-446D-4A49-A3A6-FDC35CAD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510FE-D5F3-4923-817F-3423F3A6C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3049E-481F-44EC-B3DA-7FE303CB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E9443-D2DE-4D66-B335-3E9E89AA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149D3-566A-4A32-9EE9-7C7ED11E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61CB7-0C6E-4EB5-86F7-CFCEDF8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85CD4-2EB6-4DB6-B907-C2EEA40A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C5044-E414-4E32-BBCF-926F8080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79CC-CDD8-48DD-ADE9-6E026A44D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7394-B58F-4425-830D-AB9B8FC1F9C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8610E-2211-46C1-B36A-C07601BEC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DF8B-9185-4584-AD1B-DF21B6398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D828-7977-4C68-865E-118AD563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92CDCF-E7B6-4D8C-ADAD-61CBFF3F0AA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C17E-5A46-44AF-9250-C28D8745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0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pts.washington.edu/adaptuw/wordpress/wp-admin/post.php?post=798&amp;action=edit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7520-16F5-4F53-95EE-1810FE86C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HuskyADAPT REU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2A61B-5049-446D-86AC-41C6CE4B8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Lawler</a:t>
            </a:r>
          </a:p>
        </p:txBody>
      </p:sp>
    </p:spTree>
    <p:extLst>
      <p:ext uri="{BB962C8B-B14F-4D97-AF65-F5344CB8AC3E}">
        <p14:creationId xmlns:p14="http://schemas.microsoft.com/office/powerpoint/2010/main" val="152439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8B1B6-3616-47A9-9187-CEBC7372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Current State of Survey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EB72392-9B55-42AA-BA30-D2991FB76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63588" y="647698"/>
            <a:ext cx="5150067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185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A75D4-0441-42B9-BBE9-D82AC867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Revised Version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1E037C-5745-4063-89B0-89D71DBBF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" t="3172" r="4547" b="914"/>
          <a:stretch/>
        </p:blipFill>
        <p:spPr>
          <a:xfrm>
            <a:off x="904462" y="0"/>
            <a:ext cx="5019022" cy="6776045"/>
          </a:xfrm>
        </p:spPr>
      </p:pic>
    </p:spTree>
    <p:extLst>
      <p:ext uri="{BB962C8B-B14F-4D97-AF65-F5344CB8AC3E}">
        <p14:creationId xmlns:p14="http://schemas.microsoft.com/office/powerpoint/2010/main" val="53308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A8ECB-448C-4AA1-8E08-E83D6F89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Revised Version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D0BCB1D-957E-4815-BA68-FFA94A8AD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63562" y="647698"/>
            <a:ext cx="5415924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6437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7BFB0-2633-4D21-95E0-C68FAA48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Revised Version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ACD0D17-204B-400D-A7AA-A57DD8EC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9" b="3533"/>
          <a:stretch/>
        </p:blipFill>
        <p:spPr>
          <a:xfrm>
            <a:off x="955939" y="-1"/>
            <a:ext cx="5495731" cy="6768575"/>
          </a:xfrm>
        </p:spPr>
      </p:pic>
    </p:spTree>
    <p:extLst>
      <p:ext uri="{BB962C8B-B14F-4D97-AF65-F5344CB8AC3E}">
        <p14:creationId xmlns:p14="http://schemas.microsoft.com/office/powerpoint/2010/main" val="367769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6F2D-A710-48BF-BFCC-B926CAE9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own Design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30AD-DF38-4F2A-9BCB-3AF4A3E5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 chose to push forward this project</a:t>
            </a:r>
          </a:p>
          <a:p>
            <a:r>
              <a:rPr lang="en-US" dirty="0"/>
              <a:t>Preliminary steps I took</a:t>
            </a:r>
          </a:p>
          <a:p>
            <a:pPr lvl="1"/>
            <a:r>
              <a:rPr lang="en-US" dirty="0"/>
              <a:t>Learning Java</a:t>
            </a:r>
          </a:p>
          <a:p>
            <a:pPr lvl="1"/>
            <a:r>
              <a:rPr lang="en-US" dirty="0"/>
              <a:t>Reviewing their documentation</a:t>
            </a:r>
          </a:p>
          <a:p>
            <a:pPr lvl="1"/>
            <a:r>
              <a:rPr lang="en-US" dirty="0"/>
              <a:t>Meeting with team members</a:t>
            </a:r>
          </a:p>
          <a:p>
            <a:r>
              <a:rPr lang="en-US" dirty="0"/>
              <a:t>What I accomplished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2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58D9-99D9-4CEF-9F09-181B7041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7E9B-0F4F-4838-94EE-243D25F5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can we establish an inclusive and sustainable design program for assistive technology?</a:t>
            </a:r>
          </a:p>
          <a:p>
            <a:r>
              <a:rPr lang="en-US" dirty="0"/>
              <a:t>How do we ensure sustainability of projects between years?</a:t>
            </a:r>
          </a:p>
          <a:p>
            <a:r>
              <a:rPr lang="en-US" dirty="0"/>
              <a:t>How do we share results with the broader community?</a:t>
            </a:r>
          </a:p>
          <a:p>
            <a:r>
              <a:rPr lang="en-US" dirty="0"/>
              <a:t>How do we pick projects for impact?</a:t>
            </a:r>
          </a:p>
          <a:p>
            <a:r>
              <a:rPr lang="en-US" dirty="0"/>
              <a:t>How do we reach out to need experts for project ideas and partnerships?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6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92B8-E202-458A-8905-E61D6FD2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HuskyADAPT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3B0E-C616-46B1-9BDE-82E7B905F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ensure sustainability of projects between years?</a:t>
            </a:r>
          </a:p>
          <a:p>
            <a:r>
              <a:rPr lang="en-US" dirty="0"/>
              <a:t>How do we share results with the broader community?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4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8" name="Rectangle 27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7C9DF97-8ADD-4655-8481-E96B4CDF9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8" r="2" b="2"/>
          <a:stretch/>
        </p:blipFill>
        <p:spPr>
          <a:xfrm>
            <a:off x="5294769" y="78668"/>
            <a:ext cx="4863143" cy="44146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11BC6-A391-4810-96E6-FCA61AB9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 dirty="0"/>
              <a:t>Case Study 2: The Par-</a:t>
            </a:r>
            <a:r>
              <a:rPr lang="en-US" sz="3200" dirty="0" err="1"/>
              <a:t>fect</a:t>
            </a:r>
            <a:r>
              <a:rPr lang="en-US" sz="3200" dirty="0"/>
              <a:t> Stream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E6B82C8-9607-463B-9D69-B2D49BA15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4179" y="2309052"/>
            <a:ext cx="4166981" cy="3955937"/>
          </a:xfrm>
        </p:spPr>
      </p:pic>
      <p:pic>
        <p:nvPicPr>
          <p:cNvPr id="15" name="Picture 1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83BAE50C-D0DC-4FA8-9910-602745B04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6273" y="840318"/>
            <a:ext cx="1059792" cy="2930015"/>
          </a:xfrm>
          <a:prstGeom prst="rect">
            <a:avLst/>
          </a:prstGeom>
        </p:spPr>
      </p:pic>
      <p:pic>
        <p:nvPicPr>
          <p:cNvPr id="23" name="Picture 2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A8C042C-6C22-475F-A42D-01589E72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955" y="4995782"/>
            <a:ext cx="6606464" cy="13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C60C-9490-4BB1-A654-3B95074A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information should be posted for each 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049E-D881-499B-B452-7890AC24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GOAL: Design format for presenting designs (final concept and ideas/prototypes) on the HuskyADAPT website and upload information from this year’s teams</a:t>
            </a:r>
          </a:p>
          <a:p>
            <a:r>
              <a:rPr lang="en-US" dirty="0"/>
              <a:t>Central page that lists all design challenges</a:t>
            </a:r>
          </a:p>
          <a:p>
            <a:r>
              <a:rPr lang="en-US" dirty="0"/>
              <a:t>Each Team should have their own page including:</a:t>
            </a:r>
          </a:p>
          <a:p>
            <a:pPr lvl="1"/>
            <a:r>
              <a:rPr lang="en-US" dirty="0"/>
              <a:t>Summary of their design challenge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Files that people can download</a:t>
            </a:r>
          </a:p>
          <a:p>
            <a:r>
              <a:rPr lang="en-US" dirty="0"/>
              <a:t>Allow Community or University members to pursue similar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FD4E-B59C-45D6-BB80-90387A51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am compiling the Information</a:t>
            </a:r>
          </a:p>
        </p:txBody>
      </p:sp>
      <p:pic>
        <p:nvPicPr>
          <p:cNvPr id="5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BD1A321-7AC8-4A0F-A50B-E67A6531E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00" y="2130321"/>
            <a:ext cx="11481348" cy="4398297"/>
          </a:xfrm>
        </p:spPr>
      </p:pic>
    </p:spTree>
    <p:extLst>
      <p:ext uri="{BB962C8B-B14F-4D97-AF65-F5344CB8AC3E}">
        <p14:creationId xmlns:p14="http://schemas.microsoft.com/office/powerpoint/2010/main" val="44377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3A37-6E2E-45FA-91C8-5C58E21F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765F-10CF-4C9C-9E20-F4A45BC2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https://depts.washington.edu/adaptuw/wordpress/wp-admin/post.php?post=798&amp;action=edit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71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332F-C0DF-471E-91A6-0D098EB4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HuskyADAPT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BD04-56FA-4FBA-A437-3AD19750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pick projects for impact?</a:t>
            </a:r>
          </a:p>
          <a:p>
            <a:r>
              <a:rPr lang="en-US" dirty="0"/>
              <a:t>How do we reach out to need experts for project ideas and partnerships?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21194-A3E8-42F2-A8A7-78D8612C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Current State of Survey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F72E73-86BC-40B3-BAB0-C4319A101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63588" y="647698"/>
            <a:ext cx="5011015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4714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544</Words>
  <Application>Microsoft Office PowerPoint</Application>
  <PresentationFormat>Widescreen</PresentationFormat>
  <Paragraphs>64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Trebuchet MS</vt:lpstr>
      <vt:lpstr>Wingdings 3</vt:lpstr>
      <vt:lpstr>Office Theme</vt:lpstr>
      <vt:lpstr>Ion</vt:lpstr>
      <vt:lpstr>Berlin</vt:lpstr>
      <vt:lpstr>HuskyADAPT REU</vt:lpstr>
      <vt:lpstr>Guiding Question</vt:lpstr>
      <vt:lpstr>HuskyADAPT Website</vt:lpstr>
      <vt:lpstr>Case Study 2: The Par-fect Stream</vt:lpstr>
      <vt:lpstr>What information should be posted for each team?</vt:lpstr>
      <vt:lpstr>How I am compiling the Information</vt:lpstr>
      <vt:lpstr>My Final Product</vt:lpstr>
      <vt:lpstr>HuskyADAPT Survey</vt:lpstr>
      <vt:lpstr>Current State of Survey</vt:lpstr>
      <vt:lpstr>Current State of Survey</vt:lpstr>
      <vt:lpstr>Revised Version</vt:lpstr>
      <vt:lpstr>Revised Version</vt:lpstr>
      <vt:lpstr>Revised Version</vt:lpstr>
      <vt:lpstr>My own Design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HuskyADAPT REU</dc:title>
  <dc:creator>Joe Lawler</dc:creator>
  <cp:lastModifiedBy>Joe Lawler</cp:lastModifiedBy>
  <cp:revision>4</cp:revision>
  <dcterms:created xsi:type="dcterms:W3CDTF">2018-07-12T22:29:28Z</dcterms:created>
  <dcterms:modified xsi:type="dcterms:W3CDTF">2018-07-15T00:19:47Z</dcterms:modified>
</cp:coreProperties>
</file>