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6" r:id="rId7"/>
    <p:sldId id="265" r:id="rId8"/>
    <p:sldId id="268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89" autoAdjust="0"/>
  </p:normalViewPr>
  <p:slideViewPr>
    <p:cSldViewPr snapToGrid="0">
      <p:cViewPr varScale="1">
        <p:scale>
          <a:sx n="42" d="100"/>
          <a:sy n="42" d="100"/>
        </p:scale>
        <p:origin x="11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D068C-8A6E-434E-9378-19C916A0205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E5BB-7965-4CAC-BAAF-8B7ED882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Establishing an inclusive and sustainable design program for assistive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we pick projects for impact?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we reach out to need experts for project ideas and partnerships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fix date here; other than that I thought this paragraph was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things:</a:t>
            </a:r>
          </a:p>
          <a:p>
            <a:r>
              <a:rPr lang="en-US" dirty="0"/>
              <a:t>-List email twice; need to correct the information on the top; add something to set expectations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Wanted to consider breaking down the description into multiple parts; holds user a bit more accountable to fill out info</a:t>
            </a:r>
          </a:p>
          <a:p>
            <a:r>
              <a:rPr lang="en-US" dirty="0"/>
              <a:t>Needs expert description is accurate but potentially limiting</a:t>
            </a:r>
          </a:p>
          <a:p>
            <a:r>
              <a:rPr lang="en-US" dirty="0"/>
              <a:t>Love the open ended question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things here:</a:t>
            </a:r>
          </a:p>
          <a:p>
            <a:r>
              <a:rPr lang="en-US" dirty="0"/>
              <a:t>Fixed the timeline; Set expectations on return date, wanted to be more specific but found out we couldn’t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we know about the person submitting the better</a:t>
            </a:r>
          </a:p>
          <a:p>
            <a:r>
              <a:rPr lang="en-US" dirty="0"/>
              <a:t>Wanted an overall description of need; asking overlapping questions should induce more detailed responses</a:t>
            </a:r>
          </a:p>
          <a:p>
            <a:r>
              <a:rPr lang="en-US" dirty="0"/>
              <a:t>What I really want to ask is why is this important but this is a much better way of framing it (understanding goals)</a:t>
            </a:r>
          </a:p>
          <a:p>
            <a:r>
              <a:rPr lang="en-US" dirty="0"/>
              <a:t>See if the idea is 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new description of a need expert is more inclusive</a:t>
            </a:r>
          </a:p>
          <a:p>
            <a:r>
              <a:rPr lang="en-US" dirty="0"/>
              <a:t>Biggest thing I would want to know coming in is expectations</a:t>
            </a:r>
          </a:p>
          <a:p>
            <a:r>
              <a:rPr lang="en-US" dirty="0"/>
              <a:t>Can manage those before even meeting with group of students; see what is achievable </a:t>
            </a:r>
          </a:p>
          <a:p>
            <a:r>
              <a:rPr lang="en-US" dirty="0"/>
              <a:t>Left the open ended question, like giving people the opportunity to say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E5BB-7965-4CAC-BAAF-8B7ED882BD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78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311-BC5E-4218-B65C-EFF04C41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HuskyADAPT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D119D-5220-4E6C-9EF8-6E0F09E7A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 Lawler</a:t>
            </a:r>
          </a:p>
        </p:txBody>
      </p:sp>
    </p:spTree>
    <p:extLst>
      <p:ext uri="{BB962C8B-B14F-4D97-AF65-F5344CB8AC3E}">
        <p14:creationId xmlns:p14="http://schemas.microsoft.com/office/powerpoint/2010/main" val="79276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7BFB0-2633-4D21-95E0-C68FAA48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Revised Version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ACD0D17-204B-400D-A7AA-A57DD8EC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9" b="3533"/>
          <a:stretch/>
        </p:blipFill>
        <p:spPr>
          <a:xfrm>
            <a:off x="955939" y="-1"/>
            <a:ext cx="5495731" cy="6768575"/>
          </a:xfrm>
        </p:spPr>
      </p:pic>
    </p:spTree>
    <p:extLst>
      <p:ext uri="{BB962C8B-B14F-4D97-AF65-F5344CB8AC3E}">
        <p14:creationId xmlns:p14="http://schemas.microsoft.com/office/powerpoint/2010/main" val="367769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5480-0599-4FAE-84C7-28971905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8DB5-ACF3-4863-8947-B04F7B21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feedback into final design form</a:t>
            </a:r>
          </a:p>
          <a:p>
            <a:pPr lvl="1"/>
            <a:r>
              <a:rPr lang="en-US" dirty="0"/>
              <a:t>Gain access to responses to survey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Add link to design and homepage</a:t>
            </a:r>
          </a:p>
          <a:p>
            <a:endParaRPr lang="en-US" dirty="0"/>
          </a:p>
          <a:p>
            <a:r>
              <a:rPr lang="en-US" dirty="0"/>
              <a:t>Send out survey to groups</a:t>
            </a:r>
          </a:p>
        </p:txBody>
      </p:sp>
    </p:spTree>
    <p:extLst>
      <p:ext uri="{BB962C8B-B14F-4D97-AF65-F5344CB8AC3E}">
        <p14:creationId xmlns:p14="http://schemas.microsoft.com/office/powerpoint/2010/main" val="39705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4D31C-C2FB-4615-9DC7-B4CE6FFB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Guiding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1558-20E7-4B79-B69C-E209522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How could the survey on the HuskyADAPT website be improved?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be added to the website to make the survey easier to find and more descriptive?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967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92AB-AB58-484A-9B08-B7928118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Current State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4188-3934-4DB8-A08C-740663E2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Only accessible from Home page drop down menu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No link provided from Design Section to Survey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CC922-653C-4B51-9242-CA97904A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1680758"/>
            <a:ext cx="7026434" cy="4057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BC59-0F7D-4ACD-84A3-B56DC03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Design Ideas page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360874-6044-47B1-BE8A-C9A7912CD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3" y="662220"/>
            <a:ext cx="5450557" cy="5533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109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9B4C-6CA1-4CBF-A601-C4ECF9AF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could be added to the website to make the survey easier to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0A4E-0EB5-411E-8F5A-1A3FDA60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directly from homepage</a:t>
            </a:r>
          </a:p>
          <a:p>
            <a:pPr lvl="1"/>
            <a:r>
              <a:rPr lang="en-US" dirty="0"/>
              <a:t>HuskyADAPT is now accepting Design Ideas for the 2018-2019 school year! Click here to share yours. </a:t>
            </a:r>
          </a:p>
          <a:p>
            <a:r>
              <a:rPr lang="en-US" dirty="0"/>
              <a:t>Link from bottom of Design page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491CAB-FF93-4B89-9D91-4D8BA98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7" y="4066774"/>
            <a:ext cx="4108525" cy="2338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B5919-5E02-45AB-B88A-FADF8CA6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60" y="3224980"/>
            <a:ext cx="5108427" cy="33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21194-A3E8-42F2-A8A7-78D8612C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Current State of Survey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F72E73-86BC-40B3-BAB0-C4319A10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3588" y="647698"/>
            <a:ext cx="5011015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471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8B1B6-3616-47A9-9187-CEBC7372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Current State of Survey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B72392-9B55-42AA-BA30-D2991FB76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3588" y="647698"/>
            <a:ext cx="515006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185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A75D4-0441-42B9-BBE9-D82AC86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Revised Version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1E037C-5745-4063-89B0-89D71DBBF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3172" r="4547" b="914"/>
          <a:stretch/>
        </p:blipFill>
        <p:spPr>
          <a:xfrm>
            <a:off x="904462" y="0"/>
            <a:ext cx="5019022" cy="6776045"/>
          </a:xfrm>
        </p:spPr>
      </p:pic>
    </p:spTree>
    <p:extLst>
      <p:ext uri="{BB962C8B-B14F-4D97-AF65-F5344CB8AC3E}">
        <p14:creationId xmlns:p14="http://schemas.microsoft.com/office/powerpoint/2010/main" val="53308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8ECB-448C-4AA1-8E08-E83D6F89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Revised Version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D0BCB1D-957E-4815-BA68-FFA94A8AD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63562" y="647698"/>
            <a:ext cx="541592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643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11778</TotalTime>
  <Words>384</Words>
  <Application>Microsoft Office PowerPoint</Application>
  <PresentationFormat>Widescreen</PresentationFormat>
  <Paragraphs>54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HuskyADAPT Survey</vt:lpstr>
      <vt:lpstr>Guiding Questions</vt:lpstr>
      <vt:lpstr>Current State of Website</vt:lpstr>
      <vt:lpstr>Design Ideas page</vt:lpstr>
      <vt:lpstr>What could be added to the website to make the survey easier to find?</vt:lpstr>
      <vt:lpstr>Current State of Survey</vt:lpstr>
      <vt:lpstr>Current State of Survey</vt:lpstr>
      <vt:lpstr>Revised Version</vt:lpstr>
      <vt:lpstr>Revised Version</vt:lpstr>
      <vt:lpstr>Revised Version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HuskyADAPT Survey</dc:title>
  <dc:creator>Joe Lawler</dc:creator>
  <cp:lastModifiedBy>Joe Lawler</cp:lastModifiedBy>
  <cp:revision>26</cp:revision>
  <dcterms:created xsi:type="dcterms:W3CDTF">2018-06-21T22:34:34Z</dcterms:created>
  <dcterms:modified xsi:type="dcterms:W3CDTF">2018-07-15T00:19:44Z</dcterms:modified>
</cp:coreProperties>
</file>