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622E0-2CA5-4794-9831-FA7DEC58A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63ACC-B272-418E-8113-7942F5B11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2DC5E-F5F1-45A6-915E-6302C79E5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D3A0-A0EE-47A2-B550-E109AF840A62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D83C2-07D9-4EDF-9870-23819490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A1B66-C392-4487-8B1A-AF32BFBC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1B31-95FC-45AC-B11E-CE43BA487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2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B2C4-BA49-4B55-9B6F-EF6CC2C3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4AB804-20FB-4E69-8C53-93F3DA61B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4B817-9E16-4122-9BC5-5CDB0CCF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D3A0-A0EE-47A2-B550-E109AF840A62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A80F7-C30A-4C30-B515-56B5FB83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BABA6-9A0E-422B-9F89-AEEAE425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1B31-95FC-45AC-B11E-CE43BA487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5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FA3724-1EDB-459C-9656-1D76BE218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0BD67-136B-452B-AB5B-1A4E5D5EA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D1C1-027B-4877-AA68-56E76D59A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D3A0-A0EE-47A2-B550-E109AF840A62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CDB59-F76B-46C4-9825-E05DAA6A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1ED61-FDC5-4C8A-94FD-93457C52F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1B31-95FC-45AC-B11E-CE43BA487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6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CF9D7-402D-4116-8918-08490D599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EBDAB-4D07-4956-BA7B-2D77550C9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BA13E-2E02-4969-B2B0-88C6F03EA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D3A0-A0EE-47A2-B550-E109AF840A62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9799A-B1DE-4D97-B16F-B6672C80C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9DD5D-82EB-4EBA-9A08-06864F29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1B31-95FC-45AC-B11E-CE43BA487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2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21447-4C72-4E98-84C1-A694A76CA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BA5FA-AEC7-4389-8D51-2957A2392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2A27F-C638-4A18-B0C3-FBCC150FB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D3A0-A0EE-47A2-B550-E109AF840A62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7B3CC-ECEB-4D0D-9291-FD6A48976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865DF-9FC6-4875-AAD4-48700761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1B31-95FC-45AC-B11E-CE43BA487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8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54339-A670-4C95-B8EB-930E9486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24BE5-AEA3-4E17-A5F4-996DA4378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43118-9392-4BF5-A140-B721AF8A0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006D8-7788-4E27-B2CC-BFC7AFF31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D3A0-A0EE-47A2-B550-E109AF840A62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4A08A-2D14-46FF-99AF-F9A1418A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88850-8925-472A-8597-C835CAA72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1B31-95FC-45AC-B11E-CE43BA487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31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52A8C-9B8D-4431-B02B-CB21A2225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9B992-856D-422F-AB1F-60F533E77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9F1CF-F120-4C6A-88EE-7182C31EA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75ABE5-C38B-430B-AA31-0023603E2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493EA-EE2A-4AC5-823C-7F43E977D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C222D4-6F0E-41F5-8890-088C4C34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D3A0-A0EE-47A2-B550-E109AF840A62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4E958E-3642-4761-91ED-EA0019665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C2334C-7073-4F85-A3E1-A6742FC8A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1B31-95FC-45AC-B11E-CE43BA487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9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282E-D79F-40E8-96D5-EDFFBCD0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9AC6A2-5BC9-4EA6-BA00-1CAC321EC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D3A0-A0EE-47A2-B550-E109AF840A62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7D5BE-448E-487F-AAA8-3E1271D7F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2C78D-86BB-4796-8B27-DBC1B549F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1B31-95FC-45AC-B11E-CE43BA487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99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CF95FC-7232-4D84-8F0C-E24E6AE8D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D3A0-A0EE-47A2-B550-E109AF840A62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33123E-3925-4D6B-BB75-59A145330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2FDCE-BA59-4325-919E-A82EFC5C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1B31-95FC-45AC-B11E-CE43BA487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5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97032-7FA3-4FC6-A7B1-D58C4F32D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7357F-3A21-4D52-929F-060D51AC1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BEB43E-8E84-4DBA-8D05-C15CB55F2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4625B-EB65-4349-A010-BE4B88616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D3A0-A0EE-47A2-B550-E109AF840A62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0223E-3409-4159-A97F-ED692E634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09E82-009A-4CFB-AD22-518C460DC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1B31-95FC-45AC-B11E-CE43BA487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9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AAD8F-DE68-48EF-9721-A97C56F0A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0F8631-68E8-4816-BB79-0FB90DBC1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1A5FD-04F7-4675-A2CF-C8497AD05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EBD4-EF00-401B-AFBD-C69447E0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D3A0-A0EE-47A2-B550-E109AF840A62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CF6F2-52E2-424A-98CC-35C396A5D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80461-38FC-4EF0-96F2-3D6483F8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1B31-95FC-45AC-B11E-CE43BA487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8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A97E37-A22B-47F5-8005-292844DD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74E74-4A13-40A9-B70A-47B66095E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D9D0A-E2DA-4715-8A85-812506D41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7D3A0-A0EE-47A2-B550-E109AF840A62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995BD-2BA1-425B-9103-28D158B3E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0BBA-F7E0-4F31-A26C-560AFC8C7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11B31-95FC-45AC-B11E-CE43BA487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6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22593-5C51-4BD7-98FA-4B03FB8E29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376FB-11F6-40FA-B781-E58961BC48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0D6616-4EDF-4C05-9495-BA41E45DC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763375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6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72C17-AF99-499F-A7E5-83D855DC4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C5418-0B9E-4428-A40F-CB4C74DCD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622B82-2BFF-4CD8-B64E-D1D41D740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818074"/>
            <a:ext cx="117443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70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Lawler</dc:creator>
  <cp:lastModifiedBy>Joe Lawler</cp:lastModifiedBy>
  <cp:revision>2</cp:revision>
  <dcterms:created xsi:type="dcterms:W3CDTF">2018-06-26T19:33:15Z</dcterms:created>
  <dcterms:modified xsi:type="dcterms:W3CDTF">2018-06-26T19:40:27Z</dcterms:modified>
</cp:coreProperties>
</file>