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-250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A739-2A30-4B16-AC30-9B68BA5BE1A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8D5-BB27-4ADF-8CF1-A2B26285F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A739-2A30-4B16-AC30-9B68BA5BE1A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8D5-BB27-4ADF-8CF1-A2B26285F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7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A739-2A30-4B16-AC30-9B68BA5BE1A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8D5-BB27-4ADF-8CF1-A2B26285F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37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A739-2A30-4B16-AC30-9B68BA5BE1A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8D5-BB27-4ADF-8CF1-A2B26285FF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3941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A739-2A30-4B16-AC30-9B68BA5BE1A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8D5-BB27-4ADF-8CF1-A2B26285F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86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A739-2A30-4B16-AC30-9B68BA5BE1A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8D5-BB27-4ADF-8CF1-A2B26285F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41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A739-2A30-4B16-AC30-9B68BA5BE1A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8D5-BB27-4ADF-8CF1-A2B26285F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3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A739-2A30-4B16-AC30-9B68BA5BE1A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8D5-BB27-4ADF-8CF1-A2B26285F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5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A739-2A30-4B16-AC30-9B68BA5BE1A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8D5-BB27-4ADF-8CF1-A2B26285F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A739-2A30-4B16-AC30-9B68BA5BE1A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8D5-BB27-4ADF-8CF1-A2B26285F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A739-2A30-4B16-AC30-9B68BA5BE1A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8D5-BB27-4ADF-8CF1-A2B26285F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2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A739-2A30-4B16-AC30-9B68BA5BE1A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8D5-BB27-4ADF-8CF1-A2B26285F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7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A739-2A30-4B16-AC30-9B68BA5BE1A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8D5-BB27-4ADF-8CF1-A2B26285F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A739-2A30-4B16-AC30-9B68BA5BE1A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8D5-BB27-4ADF-8CF1-A2B26285F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A739-2A30-4B16-AC30-9B68BA5BE1A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8D5-BB27-4ADF-8CF1-A2B26285F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5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A739-2A30-4B16-AC30-9B68BA5BE1A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8D5-BB27-4ADF-8CF1-A2B26285F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7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A739-2A30-4B16-AC30-9B68BA5BE1A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A8D5-BB27-4ADF-8CF1-A2B26285F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3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C6A739-2A30-4B16-AC30-9B68BA5BE1A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9A8D5-BB27-4ADF-8CF1-A2B26285F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8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63A3-5B1B-4F0C-882B-0661021D0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Husky Adapt REU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47F44-898A-4736-BA81-37A20DB9B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 Lawler</a:t>
            </a:r>
          </a:p>
        </p:txBody>
      </p:sp>
    </p:spTree>
    <p:extLst>
      <p:ext uri="{BB962C8B-B14F-4D97-AF65-F5344CB8AC3E}">
        <p14:creationId xmlns:p14="http://schemas.microsoft.com/office/powerpoint/2010/main" val="105509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FD48-6352-4CB4-82AF-A1B13F36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Husky Adapt?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C55B2-B4CB-43E2-9DBF-7C4D46C39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/>
            <a:r>
              <a:rPr lang="en-US" dirty="0"/>
              <a:t>A program at the University of Washington where teams of students take on design challenges each year</a:t>
            </a:r>
          </a:p>
          <a:p>
            <a:pPr marL="571500" indent="-571500"/>
            <a:r>
              <a:rPr lang="en-US" dirty="0"/>
              <a:t>Works to foster an inclusive, sustainable and multidisciplinary community supporting accessible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A4C2-1978-450B-9F5C-2C798779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Sustainable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B75C8-89D3-4520-A263-F2C293E9B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/>
            <a:r>
              <a:rPr lang="en-US" dirty="0"/>
              <a:t>A design process focused on preservation and continuation</a:t>
            </a:r>
          </a:p>
          <a:p>
            <a:pPr marL="571500" indent="-571500"/>
            <a:r>
              <a:rPr lang="en-US" dirty="0"/>
              <a:t>Ensures work is organized enough to be iterated upon and improved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8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6CF4-9570-4F13-9EBF-66EA86C4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Projects 2017-2018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0EA4-59F7-45C1-ACC0-12C0DE00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Guiding Questions</a:t>
            </a:r>
          </a:p>
          <a:p>
            <a:r>
              <a:rPr lang="en-US" dirty="0"/>
              <a:t>How do we ensure sustainability of projects between years?</a:t>
            </a:r>
            <a:endParaRPr lang="en-US" sz="1600" dirty="0"/>
          </a:p>
          <a:p>
            <a:r>
              <a:rPr lang="en-US" dirty="0"/>
              <a:t>How do we share results with the broader community?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Need</a:t>
            </a:r>
          </a:p>
          <a:p>
            <a:r>
              <a:rPr lang="en-US" dirty="0"/>
              <a:t>A website that ensures the sustainability of the club and showcases past accomplishments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9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9340-6FD1-4C9E-A885-E9FB62D6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Projects 2017-2018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5940-8932-4F01-A3CF-06C88901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Process</a:t>
            </a:r>
          </a:p>
          <a:p>
            <a:r>
              <a:rPr lang="en-US" dirty="0"/>
              <a:t>Performed Case Studies on other research pages</a:t>
            </a:r>
          </a:p>
          <a:p>
            <a:r>
              <a:rPr lang="en-US" dirty="0"/>
              <a:t>Selected information to be posted; in line with guiding questions</a:t>
            </a:r>
          </a:p>
          <a:p>
            <a:r>
              <a:rPr lang="en-US" dirty="0"/>
              <a:t>Organized with user interaction in mind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9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A85BC1-B2CC-4516-85DE-875AE28A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999" y="110556"/>
            <a:ext cx="3483801" cy="5316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471F1F-B588-4BF3-AB44-1FF9B860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E3CF91-7A20-4A59-8A0B-3ADA56A97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3313" y="3878247"/>
            <a:ext cx="8947150" cy="5445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D18D4F-E2EC-4D31-BE65-F14B103C4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30" y="413091"/>
            <a:ext cx="6037031" cy="4711332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1E0F94-3216-4094-BB8E-EE739C1A8EAC}"/>
              </a:ext>
            </a:extLst>
          </p:cNvPr>
          <p:cNvSpPr/>
          <p:nvPr/>
        </p:nvSpPr>
        <p:spPr>
          <a:xfrm>
            <a:off x="644685" y="3173816"/>
            <a:ext cx="1795508" cy="1406436"/>
          </a:xfrm>
          <a:prstGeom prst="rect">
            <a:avLst/>
          </a:prstGeom>
          <a:solidFill>
            <a:srgbClr val="4472C4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C523-363E-458B-97CA-FA4FFC7D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Challenges 2018-2019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39BC1-B25B-4024-8B61-B08F358F8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Guiding Questions</a:t>
            </a:r>
          </a:p>
          <a:p>
            <a:r>
              <a:rPr lang="en-US" dirty="0"/>
              <a:t>How do we reach out to need experts for design project ideas and partnerships?</a:t>
            </a:r>
          </a:p>
          <a:p>
            <a:r>
              <a:rPr lang="en-US" dirty="0"/>
              <a:t>How do we pick design projects for impact?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Need</a:t>
            </a:r>
          </a:p>
          <a:p>
            <a:r>
              <a:rPr lang="en-US" dirty="0"/>
              <a:t>System for reaching out to need experts and setting up design challenges for next year</a:t>
            </a:r>
          </a:p>
        </p:txBody>
      </p:sp>
    </p:spTree>
    <p:extLst>
      <p:ext uri="{BB962C8B-B14F-4D97-AF65-F5344CB8AC3E}">
        <p14:creationId xmlns:p14="http://schemas.microsoft.com/office/powerpoint/2010/main" val="124963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A3B3-111B-497B-8B74-AA5546A8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Challenges 2018-2019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7213-659C-4DB4-AA8B-AD533991F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project survey is inclusive and sets expectations for need experts and teams; incorporated feedback from experts in the field</a:t>
            </a:r>
          </a:p>
          <a:p>
            <a:r>
              <a:rPr lang="en-US" dirty="0"/>
              <a:t>Interview document for meetings with need experts to ensure the correct information is gathered</a:t>
            </a:r>
          </a:p>
          <a:p>
            <a:r>
              <a:rPr lang="en-US" dirty="0"/>
              <a:t>One page summary of each design challenge for incoming student teams providing more direction and detail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1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F210-8286-4E77-A01E-2D9E5343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Furthering a Design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13AD2-FB85-42AA-AE4A-3544BA706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Erin Ciliv</a:t>
            </a:r>
          </a:p>
        </p:txBody>
      </p:sp>
    </p:spTree>
    <p:extLst>
      <p:ext uri="{BB962C8B-B14F-4D97-AF65-F5344CB8AC3E}">
        <p14:creationId xmlns:p14="http://schemas.microsoft.com/office/powerpoint/2010/main" val="3854636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6892</TotalTime>
  <Words>236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Husky Adapt REU</vt:lpstr>
      <vt:lpstr>What is Husky Adapt?</vt:lpstr>
      <vt:lpstr>What is Sustainable Design?</vt:lpstr>
      <vt:lpstr>Design Projects 2017-2018</vt:lpstr>
      <vt:lpstr>Design Projects 2017-2018</vt:lpstr>
      <vt:lpstr>PowerPoint Presentation</vt:lpstr>
      <vt:lpstr>Design Challenges 2018-2019</vt:lpstr>
      <vt:lpstr>Design Challenges 2018-2019</vt:lpstr>
      <vt:lpstr>Furthering a Design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Husky Adapt REU</dc:title>
  <dc:creator>Joe Lawler</dc:creator>
  <cp:lastModifiedBy>Joe Lawler</cp:lastModifiedBy>
  <cp:revision>6</cp:revision>
  <dcterms:created xsi:type="dcterms:W3CDTF">2018-07-29T23:28:02Z</dcterms:created>
  <dcterms:modified xsi:type="dcterms:W3CDTF">2018-08-03T18:20:24Z</dcterms:modified>
</cp:coreProperties>
</file>