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6" r:id="rId6"/>
    <p:sldId id="264" r:id="rId7"/>
    <p:sldId id="268" r:id="rId8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C8C8C"/>
    <a:srgbClr val="218F4B"/>
    <a:srgbClr val="347C51"/>
    <a:srgbClr val="D2BF23"/>
    <a:srgbClr val="CFB879"/>
    <a:srgbClr val="D3B979"/>
    <a:srgbClr val="D2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>
        <p:scale>
          <a:sx n="63" d="100"/>
          <a:sy n="63" d="100"/>
        </p:scale>
        <p:origin x="-1666" y="-5957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8895040"/>
            <a:ext cx="43891200" cy="40233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72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1670"/>
            <a:ext cx="13898880" cy="2101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344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2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30.png"/><Relationship Id="rId5" Type="http://schemas.openxmlformats.org/officeDocument/2006/relationships/image" Target="../media/image140.png"/><Relationship Id="rId10" Type="http://schemas.openxmlformats.org/officeDocument/2006/relationships/image" Target="../media/image220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6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38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Arial" pitchFamily="34" charset="0"/>
                <a:cs typeface="Arial" pitchFamily="34" charset="0"/>
              </a:rPr>
              <a:t>The effect of simplex and network degree distribution on simplicial contagion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/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Background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GOAL: Modeling explosive transitions present in epidemics and opinion formation (Ex. 2016 US election, memes, viral videos, flu) that are infeasible to capture using traditional network contagion models.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Hypergraphs capture higher-order interactions which more closely mimic real-world social dynamics, because groups to which we belong influence our opinions.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Mechanisms of contagion for node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Note that the standard model is simply a) and b)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Erdős-Rényi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network with uniformly distributed simplices analyzed by 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Iacopini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et al. in 2019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We varied the degree distribution of the underlying </a:t>
                </a:r>
                <a:r>
                  <a:rPr lang="en-US" sz="3600">
                    <a:solidFill>
                      <a:schemeClr val="tx1"/>
                    </a:solidFill>
                    <a:latin typeface="+mj-lt"/>
                  </a:rPr>
                  <a:t>network and how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the distribution of simplices on the nodes is related to the degree of the node and observe how the epidemic behavior is affected</a:t>
                </a:r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/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Theory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a modified SIS model to include simplicial interactions.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Mean Field Theory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h𝑒𝑎𝑙𝑖𝑛𝑔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𝑛𝑒𝑖𝑔h𝑏𝑜𝑟𝑠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𝑠𝑖𝑚𝑝𝑙𝑖𝑐𝑒𝑠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𝑤h𝑖𝑐h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𝑚𝑒𝑚𝑏𝑒𝑟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used linearization to solve for the critical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at which infection occurs and found the inflection point at the critical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to solve for the </a:t>
                </a:r>
                <a:r>
                  <a:rPr lang="en-US" sz="3600" dirty="0">
                    <a:solidFill>
                      <a:schemeClr val="tx1"/>
                    </a:solidFill>
                  </a:rPr>
                  <a:t>onset of hysteresis, also known as a cusp bifurcation.</a:t>
                </a: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the undirected configuration model for the network, so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den>
                    </m:f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considered two possibilities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depends on that node’s degree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is identical for all nodes: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52AE92-D152-4269-B4D2-8C56AA4F34C4}"/>
              </a:ext>
            </a:extLst>
          </p:cNvPr>
          <p:cNvSpPr/>
          <p:nvPr/>
        </p:nvSpPr>
        <p:spPr>
          <a:xfrm>
            <a:off x="29946600" y="5486400"/>
            <a:ext cx="12801600" cy="12697414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Simulation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D1841912-F8D0-416B-A0B3-399AAD623F70}"/>
              </a:ext>
            </a:extLst>
          </p:cNvPr>
          <p:cNvGrpSpPr>
            <a:grpSpLocks noChangeAspect="1"/>
          </p:cNvGrpSpPr>
          <p:nvPr/>
        </p:nvGrpSpPr>
        <p:grpSpPr>
          <a:xfrm>
            <a:off x="3714600" y="13080796"/>
            <a:ext cx="2496312" cy="2333993"/>
            <a:chOff x="18169514" y="14117317"/>
            <a:chExt cx="2818486" cy="2635218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DEB7143-10CA-43C4-8FAC-8C6C59E91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881FC00-968B-455D-962B-0373AA2FC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280D6DA-DA20-47D5-82A2-AD830F61F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EF995A1-7058-4E5F-BDC1-646854AF6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798BA3-4B61-480E-804D-6E1F4DFE59D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2979BEE-56CB-4C23-9054-29B88CF6D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5D8D809-345F-43C7-B281-CF7713F47A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D6DA506-EC2D-488E-B53D-E3DB7340C33F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7009FA4-C3BA-45CA-8A0D-BE6130F9750A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D90E17B-6048-4A1F-BE3B-623C90602A7C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CF07BDE-1AD3-462E-A3E4-14A03B8A5A02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ED5A507-C8F9-48D1-BF55-97AE7FA780ED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0E0FFC-A9D4-4950-94AB-0EE41AEB7CED}"/>
              </a:ext>
            </a:extLst>
          </p:cNvPr>
          <p:cNvSpPr txBox="1"/>
          <p:nvPr/>
        </p:nvSpPr>
        <p:spPr>
          <a:xfrm>
            <a:off x="4122778" y="15583424"/>
            <a:ext cx="16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Network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3FDF238-4C9D-4BEA-A691-6F8A097A406A}"/>
              </a:ext>
            </a:extLst>
          </p:cNvPr>
          <p:cNvSpPr txBox="1"/>
          <p:nvPr/>
        </p:nvSpPr>
        <p:spPr>
          <a:xfrm>
            <a:off x="8829377" y="15619758"/>
            <a:ext cx="238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Hypergraph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F290740-2ECB-46AA-8471-76F8E1E0C73C}"/>
              </a:ext>
            </a:extLst>
          </p:cNvPr>
          <p:cNvGrpSpPr/>
          <p:nvPr/>
        </p:nvGrpSpPr>
        <p:grpSpPr>
          <a:xfrm>
            <a:off x="2868292" y="16909152"/>
            <a:ext cx="9720094" cy="4133572"/>
            <a:chOff x="22089768" y="20900878"/>
            <a:chExt cx="9720094" cy="4133572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ABF1488-6D81-4EB1-AA17-508E774F79F7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45A9676-3D85-43C1-8F24-0CC771B83D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4BD2913-6C58-45FD-8932-5CD5E0A23CFF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8C2856E-A01A-41CC-8338-25B1BEA248F8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0C494043-E450-46B2-A228-873A93428CDC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DD6B83F1-36EE-4802-9F18-FC772B93E1C9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4" name="Straight Arrow Connector 493">
                  <a:extLst>
                    <a:ext uri="{FF2B5EF4-FFF2-40B4-BE49-F238E27FC236}">
                      <a16:creationId xmlns:a16="http://schemas.microsoft.com/office/drawing/2014/main" id="{75B4E378-6A10-4061-B4D9-0FD3C126F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8" name="Rectangle: Rounded Corners 487">
                <a:extLst>
                  <a:ext uri="{FF2B5EF4-FFF2-40B4-BE49-F238E27FC236}">
                    <a16:creationId xmlns:a16="http://schemas.microsoft.com/office/drawing/2014/main" id="{EC891FDD-27F6-4BFE-AD0F-0CA7025459A9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541A5956-AA5C-4EE6-8B48-A3CD9213C286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8E36F8F-35DD-416B-90FB-37778A9D6F6E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971EAB9-292B-422C-A10D-AC604BBD46ED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480" name="Straight Arrow Connector 479">
                  <a:extLst>
                    <a:ext uri="{FF2B5EF4-FFF2-40B4-BE49-F238E27FC236}">
                      <a16:creationId xmlns:a16="http://schemas.microsoft.com/office/drawing/2014/main" id="{33324D0D-FC8F-4493-90D6-F7395397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>
                  <a:extLst>
                    <a:ext uri="{FF2B5EF4-FFF2-40B4-BE49-F238E27FC236}">
                      <a16:creationId xmlns:a16="http://schemas.microsoft.com/office/drawing/2014/main" id="{3C351EB5-72C9-4E51-AAAC-F5D14D84A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482D0EB-6A88-4BB9-BFF2-9B2A7EF6D697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C4921853-FBAB-4E30-B972-5F03FDB2BFDE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60144961-2EC0-432B-8298-64706733F4C5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9C75BB76-2086-47BD-8191-46E03A202BD7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8" name="Rectangle: Rounded Corners 477">
                <a:extLst>
                  <a:ext uri="{FF2B5EF4-FFF2-40B4-BE49-F238E27FC236}">
                    <a16:creationId xmlns:a16="http://schemas.microsoft.com/office/drawing/2014/main" id="{8D6D0C96-E6E6-4A77-8184-73CF8848C9B4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2BE38083-CBE9-49A6-80C6-EDE7CB4C33D2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BA825A7D-FC2B-4E28-97B6-EDE053DB994A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C7CA2500-E2F2-4FA5-8B95-D39C89444D4C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5BE8F52E-2E29-413C-9E2A-24D46A31081F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B8D10F36-A8B9-47C2-81C3-C3D3E575B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14585A03-A90A-4326-8BC4-A23987EA4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D23C8903-977C-420D-992F-F6EFC1CD5D9B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57CD7470-A0F7-4515-8F78-8469EC13C63B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CED94B4-7AF5-4E92-BDE2-D130D3D62E9F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47A7B31-D50E-42EA-A2A2-CC0EDAECC8F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A658CD1-BC89-4FA2-BEA3-7167E9541F30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E922CAA7-46C1-4D45-B03E-6A2761C4D31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71B8C3B3-FD3F-4B2D-AD34-6B655909E3BA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CF588E9D-201D-427F-80F1-E88F66161D2A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1FD844C8-109B-41A0-958D-A18B71E86458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8ABD38B-871D-4E26-8215-E4168BE17450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B88AF35-7D36-4922-88F5-0E5FE1129C45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3E1A843F-C9B4-4CAA-B395-E690200DD005}"/>
              </a:ext>
            </a:extLst>
          </p:cNvPr>
          <p:cNvGrpSpPr>
            <a:grpSpLocks noChangeAspect="1"/>
          </p:cNvGrpSpPr>
          <p:nvPr/>
        </p:nvGrpSpPr>
        <p:grpSpPr>
          <a:xfrm>
            <a:off x="22889451" y="12205712"/>
            <a:ext cx="6400800" cy="3852116"/>
            <a:chOff x="4038600" y="15894850"/>
            <a:chExt cx="4989466" cy="300275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434F634-95E8-43D8-963E-677DAFA47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Arc 497">
              <a:extLst>
                <a:ext uri="{FF2B5EF4-FFF2-40B4-BE49-F238E27FC236}">
                  <a16:creationId xmlns:a16="http://schemas.microsoft.com/office/drawing/2014/main" id="{033E64A9-C02B-466D-B476-E1ABCF49D647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Arc 498">
              <a:extLst>
                <a:ext uri="{FF2B5EF4-FFF2-40B4-BE49-F238E27FC236}">
                  <a16:creationId xmlns:a16="http://schemas.microsoft.com/office/drawing/2014/main" id="{ADFF2BF8-00FD-477B-9539-B4E8C031BB29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Arc 499">
              <a:extLst>
                <a:ext uri="{FF2B5EF4-FFF2-40B4-BE49-F238E27FC236}">
                  <a16:creationId xmlns:a16="http://schemas.microsoft.com/office/drawing/2014/main" id="{DFCC323E-35B8-45A1-9D2B-A3A7BC366E6C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Arc 500">
              <a:extLst>
                <a:ext uri="{FF2B5EF4-FFF2-40B4-BE49-F238E27FC236}">
                  <a16:creationId xmlns:a16="http://schemas.microsoft.com/office/drawing/2014/main" id="{25F8E595-18DD-4C3D-8D0B-6ECC9B402000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7DC30CC-E375-4A48-83BF-2D742987EB8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C8D5F9-C5A0-44EC-BA75-7D46FE3D87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/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/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1BE6CD6-27D4-467B-991F-F83402435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2" y="160152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E681595-FAD9-426A-8FB7-D8A7BF713F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EB57CAC-9AC1-4255-BE70-60520D2A495B}"/>
                </a:ext>
              </a:extLst>
            </p:cNvPr>
            <p:cNvSpPr txBox="1"/>
            <p:nvPr/>
          </p:nvSpPr>
          <p:spPr>
            <a:xfrm>
              <a:off x="5059008" y="15894850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80F7651-CE11-4A2F-9965-BE5DE8038AEB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A98C54-6DE2-4329-9288-3B6543750A6A}"/>
              </a:ext>
            </a:extLst>
          </p:cNvPr>
          <p:cNvSpPr txBox="1"/>
          <p:nvPr/>
        </p:nvSpPr>
        <p:spPr>
          <a:xfrm>
            <a:off x="31067417" y="16795125"/>
            <a:ext cx="438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Simulation Infection Curves for uniform degree distribution and dependent simplices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/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Plot of the maximum distance between fixed points for different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blipFill>
                <a:blip r:embed="rId9"/>
                <a:stretch>
                  <a:fillRect l="-439" t="-5109" r="-1974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D13ACBB2-15AB-480D-B862-3B0C9FCC4A93}"/>
              </a:ext>
            </a:extLst>
          </p:cNvPr>
          <p:cNvSpPr/>
          <p:nvPr/>
        </p:nvSpPr>
        <p:spPr>
          <a:xfrm>
            <a:off x="30141488" y="18701052"/>
            <a:ext cx="12801600" cy="979774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network degree distribution strongly affects onset of hysteresis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Simplices distributed according to node degree dramatically lowers the onset of hysteresis when compared with uniformly distributed simplices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networks with a highly heterogeneous degree distribution, explosive transitions can be suppressed by distributing the simplices independent of degree.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Iacopini</a:t>
            </a:r>
            <a:r>
              <a:rPr lang="fr-FR" sz="2400" dirty="0">
                <a:solidFill>
                  <a:schemeClr val="tx1"/>
                </a:solidFill>
              </a:rPr>
              <a:t>, I., Petri, G., Barrat, A. </a:t>
            </a:r>
            <a:r>
              <a:rPr lang="fr-FR" sz="2400" i="1" dirty="0">
                <a:solidFill>
                  <a:schemeClr val="tx1"/>
                </a:solidFill>
              </a:rPr>
              <a:t>et al</a:t>
            </a:r>
            <a:r>
              <a:rPr lang="fr-FR" sz="2400" dirty="0">
                <a:solidFill>
                  <a:schemeClr val="tx1"/>
                </a:solidFill>
              </a:rPr>
              <a:t>. Simplicial </a:t>
            </a:r>
            <a:r>
              <a:rPr lang="fr-FR" sz="2400" dirty="0" err="1">
                <a:solidFill>
                  <a:schemeClr val="tx1"/>
                </a:solidFill>
              </a:rPr>
              <a:t>models</a:t>
            </a:r>
            <a:r>
              <a:rPr lang="fr-FR" sz="2400" dirty="0">
                <a:solidFill>
                  <a:schemeClr val="tx1"/>
                </a:solidFill>
              </a:rPr>
              <a:t> of social contagion. </a:t>
            </a:r>
            <a:r>
              <a:rPr lang="fr-FR" sz="2400" i="1" dirty="0">
                <a:solidFill>
                  <a:schemeClr val="tx1"/>
                </a:solidFill>
              </a:rPr>
              <a:t>Nat Commun</a:t>
            </a:r>
            <a:r>
              <a:rPr lang="fr-FR" sz="2400" dirty="0">
                <a:solidFill>
                  <a:schemeClr val="tx1"/>
                </a:solidFill>
              </a:rPr>
              <a:t> 10, 2485 (2019). doi:10.1038/s41467-019-10431-6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 Arruda, Guilherme </a:t>
            </a:r>
            <a:r>
              <a:rPr lang="en-US" sz="2400" dirty="0" err="1">
                <a:solidFill>
                  <a:schemeClr val="tx1"/>
                </a:solidFill>
              </a:rPr>
              <a:t>Ferraz</a:t>
            </a:r>
            <a:r>
              <a:rPr lang="en-US" sz="2400" dirty="0">
                <a:solidFill>
                  <a:schemeClr val="tx1"/>
                </a:solidFill>
              </a:rPr>
              <a:t>, Giovanni Petri, and </a:t>
            </a:r>
            <a:r>
              <a:rPr lang="en-US" sz="2400" dirty="0" err="1">
                <a:solidFill>
                  <a:schemeClr val="tx1"/>
                </a:solidFill>
              </a:rPr>
              <a:t>Yamir</a:t>
            </a:r>
            <a:r>
              <a:rPr lang="en-US" sz="2400" dirty="0">
                <a:solidFill>
                  <a:schemeClr val="tx1"/>
                </a:solidFill>
              </a:rPr>
              <a:t> Moreno. Social contagion models on hypergraphs. </a:t>
            </a:r>
            <a:r>
              <a:rPr lang="en-US" sz="2400" i="1" dirty="0" err="1">
                <a:solidFill>
                  <a:schemeClr val="tx1"/>
                </a:solidFill>
              </a:rPr>
              <a:t>arXiv</a:t>
            </a:r>
            <a:r>
              <a:rPr lang="en-US" sz="2400" i="1" dirty="0">
                <a:solidFill>
                  <a:schemeClr val="tx1"/>
                </a:solidFill>
              </a:rPr>
              <a:t> preprint arXiv:1909.11154 </a:t>
            </a:r>
            <a:r>
              <a:rPr lang="en-US" sz="2400" dirty="0">
                <a:solidFill>
                  <a:schemeClr val="tx1"/>
                </a:solidFill>
              </a:rPr>
              <a:t>(2019).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Soriano-</a:t>
            </a:r>
            <a:r>
              <a:rPr lang="en-US" sz="2400" dirty="0" err="1">
                <a:solidFill>
                  <a:schemeClr val="tx1"/>
                </a:solidFill>
              </a:rPr>
              <a:t>Paños</a:t>
            </a:r>
            <a:r>
              <a:rPr lang="en-US" sz="2400" dirty="0">
                <a:solidFill>
                  <a:schemeClr val="tx1"/>
                </a:solidFill>
              </a:rPr>
              <a:t>, David</a:t>
            </a:r>
            <a:r>
              <a:rPr lang="en-US" sz="2400" i="1" dirty="0">
                <a:solidFill>
                  <a:schemeClr val="tx1"/>
                </a:solidFill>
              </a:rPr>
              <a:t>, et al. </a:t>
            </a:r>
            <a:r>
              <a:rPr lang="en-US" sz="2400" dirty="0">
                <a:solidFill>
                  <a:schemeClr val="tx1"/>
                </a:solidFill>
              </a:rPr>
              <a:t>Explosive transitions induced by interdependent contagion-consensus dynamics in multiplex networks. </a:t>
            </a:r>
            <a:r>
              <a:rPr lang="en-US" sz="2400" i="1" dirty="0">
                <a:solidFill>
                  <a:schemeClr val="tx1"/>
                </a:solidFill>
              </a:rPr>
              <a:t>Physical Review E</a:t>
            </a:r>
            <a:r>
              <a:rPr lang="en-US" sz="2400" dirty="0">
                <a:solidFill>
                  <a:schemeClr val="tx1"/>
                </a:solidFill>
              </a:rPr>
              <a:t> 99.6 (2019): 062311.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0E2851C-160C-484B-82F8-63246CD776AE}"/>
              </a:ext>
            </a:extLst>
          </p:cNvPr>
          <p:cNvGrpSpPr/>
          <p:nvPr/>
        </p:nvGrpSpPr>
        <p:grpSpPr>
          <a:xfrm>
            <a:off x="16272671" y="12275311"/>
            <a:ext cx="5514083" cy="2609051"/>
            <a:chOff x="5611117" y="19828452"/>
            <a:chExt cx="5514083" cy="2609051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D59390F-71FD-498A-A8AB-342042EA4B28}"/>
                </a:ext>
              </a:extLst>
            </p:cNvPr>
            <p:cNvCxnSpPr>
              <a:cxnSpLocks/>
              <a:stCxn id="181" idx="6"/>
              <a:endCxn id="18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49C0F21-21B9-44CE-AE72-B37BF52CBAB4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18D0EC-6196-45CD-AA7C-99483DD936BF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8427" t="-9211" r="-224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245D44D-A2FF-4373-B05C-FA41A2EAB723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E562A5E-758C-42D9-8C25-739C5B75426D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D4D69CA-957A-4AA5-AC61-549D3C58AEC6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C3E8BE9-B59B-437E-951A-529C6F69B1F2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5FEA902-2F76-4949-A0A6-3E82ABD4C572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796CA81A-7365-4956-82B5-3CBD21BE86F4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0925323-6022-48C4-96DC-C6869CD91189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32ADA9-8A4B-4CA9-9F73-F49F3B0B2363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81CFDAD-8FE7-44C7-8C9B-CED032719C4C}"/>
              </a:ext>
            </a:extLst>
          </p:cNvPr>
          <p:cNvGrpSpPr/>
          <p:nvPr/>
        </p:nvGrpSpPr>
        <p:grpSpPr>
          <a:xfrm>
            <a:off x="8298849" y="12848864"/>
            <a:ext cx="3092889" cy="2578339"/>
            <a:chOff x="25094294" y="15804337"/>
            <a:chExt cx="3092889" cy="25783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FD72C4E-244E-40A0-9AA1-88E8DE371C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D66D6E0-25B8-4280-82C8-6548F76C9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EDF599A-E669-4957-88AA-4E003E42E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3894DEC-C4DD-49A8-98CF-0DAD27456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C5E48FD-9F5A-49AA-A04E-EE2467400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21A5332-AD52-4853-AD6E-C0A57A3BB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89B8693-9BFE-485A-9CFC-91F23D597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57E91A-72BE-40ED-B8AF-0C7DCC79D1A3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6916D48-78B4-4274-9760-2EAE4A5ECAB8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C7B2385-E708-4B48-A640-FEA1A2F9FA0B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1B16955-237F-4955-80D0-4A0FCFB892AF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EFD78F6-2FC7-4B38-B6D3-B34F0A3177A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560A7CB-DE4C-431E-B49B-91E9E1C87F5B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7292BC3-406E-4E1D-97C8-B0DAC4A60BE7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F5B7465-09A3-4AC2-BA8E-6680B692EBA7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C2C9DE-CD8E-4034-82AC-210F827A925F}"/>
              </a:ext>
            </a:extLst>
          </p:cNvPr>
          <p:cNvSpPr txBox="1"/>
          <p:nvPr/>
        </p:nvSpPr>
        <p:spPr>
          <a:xfrm>
            <a:off x="6664440" y="3733745"/>
            <a:ext cx="3056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Nicholas Landry, Juan G. Restrepo, University of Colorado Boulder</a:t>
            </a: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14F301-0A3E-413D-AB17-5C342EA1A80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1434" r="9497" b="1053"/>
          <a:stretch/>
        </p:blipFill>
        <p:spPr>
          <a:xfrm>
            <a:off x="36796725" y="7922529"/>
            <a:ext cx="5061739" cy="3841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/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Degree distributions used: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Uniform degree distribution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[10, 30]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Truncated power law degree distribution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[13, 10000]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3600" dirty="0"/>
                  <a:t> for both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blipFill>
                <a:blip r:embed="rId20"/>
                <a:stretch>
                  <a:fillRect l="-303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0E006-DCC6-4E4A-8DDB-E3A6D47C503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10749" r="8935"/>
          <a:stretch/>
        </p:blipFill>
        <p:spPr>
          <a:xfrm>
            <a:off x="30708600" y="12877800"/>
            <a:ext cx="5105400" cy="3917325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5177B0C-A992-41C2-8BCD-0BDF844E779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0684" r="6558" b="1803"/>
          <a:stretch/>
        </p:blipFill>
        <p:spPr>
          <a:xfrm>
            <a:off x="36806345" y="12856894"/>
            <a:ext cx="5257800" cy="3841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B91137-130E-4170-A5E4-7A60C25585A9}"/>
              </a:ext>
            </a:extLst>
          </p:cNvPr>
          <p:cNvSpPr txBox="1"/>
          <p:nvPr/>
        </p:nvSpPr>
        <p:spPr>
          <a:xfrm>
            <a:off x="36978831" y="11734800"/>
            <a:ext cx="506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Onset of hysteresis as a function of the power in power law distribution</a:t>
            </a:r>
          </a:p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/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/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blipFill>
                <a:blip r:embed="rId24"/>
                <a:stretch>
                  <a:fillRect l="-2837" r="-7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/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blipFill>
                <a:blip r:embed="rId25"/>
                <a:stretch>
                  <a:fillRect l="-2113" r="-7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8FFFC-356E-4C16-941A-2CE374C5F973}"/>
              </a:ext>
            </a:extLst>
          </p:cNvPr>
          <p:cNvGrpSpPr/>
          <p:nvPr/>
        </p:nvGrpSpPr>
        <p:grpSpPr>
          <a:xfrm>
            <a:off x="4800600" y="7924800"/>
            <a:ext cx="4572000" cy="3198834"/>
            <a:chOff x="4800600" y="7924800"/>
            <a:chExt cx="4572000" cy="3198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F6B72-D2F4-4846-8100-9B2930015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924" y="8953607"/>
              <a:ext cx="1706570" cy="7221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A059BB-149E-4663-B128-9F6005B40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29319"/>
              <a:ext cx="1264596" cy="146972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617D38-2EE9-4925-9646-A93DB33B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16630"/>
              <a:ext cx="1264596" cy="1353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903508-6A9E-43D4-AEC6-4730E7685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5421" y="10320764"/>
              <a:ext cx="2663477" cy="52233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A4837-F7DF-49C6-AC67-E81BB5085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168" y="8846814"/>
              <a:ext cx="1093305" cy="141262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846951-91F8-4A37-93F2-8ACB94F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2430" y="9654632"/>
              <a:ext cx="2723745" cy="60480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879DC1-7C1E-4051-8FBC-B3DEA1B074E9}"/>
                </a:ext>
              </a:extLst>
            </p:cNvPr>
            <p:cNvSpPr/>
            <p:nvPr/>
          </p:nvSpPr>
          <p:spPr>
            <a:xfrm>
              <a:off x="5870643" y="8605736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35A7A3-1F44-4D2A-8AE0-CF47DF91832F}"/>
                </a:ext>
              </a:extLst>
            </p:cNvPr>
            <p:cNvSpPr/>
            <p:nvPr/>
          </p:nvSpPr>
          <p:spPr>
            <a:xfrm>
              <a:off x="7524345" y="938394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B203CB-5859-478B-8D61-2139FCD68CBD}"/>
                </a:ext>
              </a:extLst>
            </p:cNvPr>
            <p:cNvSpPr/>
            <p:nvPr/>
          </p:nvSpPr>
          <p:spPr>
            <a:xfrm>
              <a:off x="4800600" y="996760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3101-6F2E-46D2-854D-C9E5E5C6F2AE}"/>
                </a:ext>
              </a:extLst>
            </p:cNvPr>
            <p:cNvSpPr/>
            <p:nvPr/>
          </p:nvSpPr>
          <p:spPr>
            <a:xfrm>
              <a:off x="8788940" y="7924800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55D58-6970-4BE8-9349-B99E8C73E0F7}"/>
                </a:ext>
              </a:extLst>
            </p:cNvPr>
            <p:cNvSpPr/>
            <p:nvPr/>
          </p:nvSpPr>
          <p:spPr>
            <a:xfrm>
              <a:off x="7364648" y="1053997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258938-5100-487E-8F69-50252D4DAF8D}"/>
                </a:ext>
              </a:extLst>
            </p:cNvPr>
            <p:cNvSpPr/>
            <p:nvPr/>
          </p:nvSpPr>
          <p:spPr>
            <a:xfrm>
              <a:off x="7495795" y="804745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B07034-FEE3-4B78-AB51-0474C2DFDD0E}"/>
              </a:ext>
            </a:extLst>
          </p:cNvPr>
          <p:cNvGrpSpPr/>
          <p:nvPr/>
        </p:nvGrpSpPr>
        <p:grpSpPr>
          <a:xfrm>
            <a:off x="19195314" y="6102284"/>
            <a:ext cx="10098932" cy="6424817"/>
            <a:chOff x="26365200" y="6605384"/>
            <a:chExt cx="10098932" cy="642481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E1711C-8D62-442F-9CB6-C9B8EB529FB9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87" y="7713090"/>
              <a:ext cx="1086704" cy="2546904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52587B-4927-43F2-B188-FE6EA316E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7592" y="7713090"/>
              <a:ext cx="227878" cy="2608152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8633F-AEAB-4D8C-B9FB-8E765B157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2642" y="8083466"/>
              <a:ext cx="1039169" cy="337207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C60667-D804-473B-92A7-3C40C15C60CA}"/>
                </a:ext>
              </a:extLst>
            </p:cNvPr>
            <p:cNvCxnSpPr>
              <a:cxnSpLocks/>
            </p:cNvCxnSpPr>
            <p:nvPr/>
          </p:nvCxnSpPr>
          <p:spPr>
            <a:xfrm>
              <a:off x="30419295" y="8047454"/>
              <a:ext cx="63952" cy="2644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BEC211-2D9F-4D22-9784-B197595C2F26}"/>
                </a:ext>
              </a:extLst>
            </p:cNvPr>
            <p:cNvCxnSpPr>
              <a:cxnSpLocks/>
            </p:cNvCxnSpPr>
            <p:nvPr/>
          </p:nvCxnSpPr>
          <p:spPr>
            <a:xfrm>
              <a:off x="30414700" y="8060562"/>
              <a:ext cx="1719859" cy="30898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6F0DCEC-10D9-4676-A07D-C021E05233DB}"/>
                </a:ext>
              </a:extLst>
            </p:cNvPr>
            <p:cNvSpPr/>
            <p:nvPr/>
          </p:nvSpPr>
          <p:spPr>
            <a:xfrm>
              <a:off x="26365200" y="9654633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A93749-3471-48CE-A659-11DDCBC91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1990" y="10689209"/>
              <a:ext cx="1706570" cy="4240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383D5-1203-42F6-A594-C8AB8CB8A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63924"/>
              <a:ext cx="1264596" cy="8629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23D954-4F13-4D35-A02F-6EC2B1335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56473"/>
              <a:ext cx="1264596" cy="7946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D2D9FC-1F85-4EAC-9917-ADA56E5A0D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3487" y="11491973"/>
              <a:ext cx="2663477" cy="30670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7415A6-9869-4962-9720-E0D756036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7234" y="10626503"/>
              <a:ext cx="1093305" cy="82946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703F31-B77C-42BA-BC96-8DB8B6CF8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0496" y="11100835"/>
              <a:ext cx="2723745" cy="3551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86D5A5-F3AB-4C5D-BA74-4F01EE90E4E5}"/>
                </a:ext>
              </a:extLst>
            </p:cNvPr>
            <p:cNvSpPr/>
            <p:nvPr/>
          </p:nvSpPr>
          <p:spPr>
            <a:xfrm>
              <a:off x="30198709" y="1048494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DF8069-23B6-481A-94EF-9FE29A164B35}"/>
                </a:ext>
              </a:extLst>
            </p:cNvPr>
            <p:cNvSpPr/>
            <p:nvPr/>
          </p:nvSpPr>
          <p:spPr>
            <a:xfrm>
              <a:off x="29128666" y="1128460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5081FB-EB77-4909-AADE-741CBEFDB9F3}"/>
                </a:ext>
              </a:extLst>
            </p:cNvPr>
            <p:cNvSpPr/>
            <p:nvPr/>
          </p:nvSpPr>
          <p:spPr>
            <a:xfrm>
              <a:off x="33117006" y="1008511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5DE507-69DD-4F07-AC63-77B26D125569}"/>
                </a:ext>
              </a:extLst>
            </p:cNvPr>
            <p:cNvSpPr/>
            <p:nvPr/>
          </p:nvSpPr>
          <p:spPr>
            <a:xfrm>
              <a:off x="31692714" y="1162068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604619-B537-4E18-B565-DADF1E81BDEB}"/>
                </a:ext>
              </a:extLst>
            </p:cNvPr>
            <p:cNvSpPr/>
            <p:nvPr/>
          </p:nvSpPr>
          <p:spPr>
            <a:xfrm>
              <a:off x="31823861" y="1015713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468A9508-E932-4F54-8392-C62BF1363B8B}"/>
                </a:ext>
              </a:extLst>
            </p:cNvPr>
            <p:cNvSpPr/>
            <p:nvPr/>
          </p:nvSpPr>
          <p:spPr>
            <a:xfrm>
              <a:off x="26365200" y="6605384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314A96-08E4-4DF2-829C-974404B1CE4F}"/>
                </a:ext>
              </a:extLst>
            </p:cNvPr>
            <p:cNvSpPr/>
            <p:nvPr/>
          </p:nvSpPr>
          <p:spPr>
            <a:xfrm>
              <a:off x="30131565" y="7909730"/>
              <a:ext cx="583660" cy="347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34ACF6-CCD8-451B-B6C7-32FF46BE06C9}"/>
                </a:ext>
              </a:extLst>
            </p:cNvPr>
            <p:cNvSpPr/>
            <p:nvPr/>
          </p:nvSpPr>
          <p:spPr>
            <a:xfrm>
              <a:off x="32046964" y="7539354"/>
              <a:ext cx="583660" cy="347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61F29-DD41-42EB-9ADF-9C1B841D7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5996" y="7713090"/>
              <a:ext cx="166136" cy="3446353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CACB41-8F31-4BFC-A910-704F71FCF549}"/>
                </a:ext>
              </a:extLst>
            </p:cNvPr>
            <p:cNvSpPr/>
            <p:nvPr/>
          </p:nvSpPr>
          <p:spPr>
            <a:xfrm>
              <a:off x="31852411" y="10941896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4E6A31-3328-44D0-B8B9-C85759FE9350}"/>
              </a:ext>
            </a:extLst>
          </p:cNvPr>
          <p:cNvGrpSpPr/>
          <p:nvPr/>
        </p:nvGrpSpPr>
        <p:grpSpPr>
          <a:xfrm>
            <a:off x="11096652" y="7632649"/>
            <a:ext cx="5696150" cy="3521618"/>
            <a:chOff x="15202025" y="7630925"/>
            <a:chExt cx="5696150" cy="352161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5259C16-F693-4878-97CA-3845401F9437}"/>
                </a:ext>
              </a:extLst>
            </p:cNvPr>
            <p:cNvGrpSpPr/>
            <p:nvPr/>
          </p:nvGrpSpPr>
          <p:grpSpPr>
            <a:xfrm>
              <a:off x="15819607" y="7953709"/>
              <a:ext cx="4572000" cy="3198834"/>
              <a:chOff x="4800600" y="7924800"/>
              <a:chExt cx="4572000" cy="319883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07E13A9-EB44-409E-BCD0-665806100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924" y="8953607"/>
                <a:ext cx="1706570" cy="72217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255253-03FD-4FE2-AA5D-3566506A0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29319"/>
                <a:ext cx="1264596" cy="146972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029539-7913-4EA4-9BE2-28866560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16630"/>
                <a:ext cx="1264596" cy="13534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8961964-51C0-4105-897E-8DB739F59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5421" y="10320764"/>
                <a:ext cx="2663477" cy="52233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A897F7D-FA12-4BC8-BAEA-B43370B01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168" y="8846814"/>
                <a:ext cx="1093305" cy="14126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8CE182-525B-43B9-A847-601FBD469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430" y="9654632"/>
                <a:ext cx="2723745" cy="60480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8EB6ECF-3D6C-4FA5-B404-9727CB8C2369}"/>
                  </a:ext>
                </a:extLst>
              </p:cNvPr>
              <p:cNvSpPr/>
              <p:nvPr/>
            </p:nvSpPr>
            <p:spPr>
              <a:xfrm>
                <a:off x="5870643" y="8605736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8A23618-BCB5-40A1-B0A3-78EFE474A52E}"/>
                  </a:ext>
                </a:extLst>
              </p:cNvPr>
              <p:cNvSpPr/>
              <p:nvPr/>
            </p:nvSpPr>
            <p:spPr>
              <a:xfrm>
                <a:off x="7524345" y="938394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BD273F9-4844-47CD-AC59-24AC8B3A0EAB}"/>
                  </a:ext>
                </a:extLst>
              </p:cNvPr>
              <p:cNvSpPr/>
              <p:nvPr/>
            </p:nvSpPr>
            <p:spPr>
              <a:xfrm>
                <a:off x="4800600" y="996760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10711B-B5C1-4878-9DD8-7EB5B9296968}"/>
                  </a:ext>
                </a:extLst>
              </p:cNvPr>
              <p:cNvSpPr/>
              <p:nvPr/>
            </p:nvSpPr>
            <p:spPr>
              <a:xfrm>
                <a:off x="8788940" y="7924800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E58E98F-295E-44BB-8F72-B6181BB09943}"/>
                  </a:ext>
                </a:extLst>
              </p:cNvPr>
              <p:cNvSpPr/>
              <p:nvPr/>
            </p:nvSpPr>
            <p:spPr>
              <a:xfrm>
                <a:off x="7364648" y="1053997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761676-84A8-4F31-944D-B723D58DAB6C}"/>
                  </a:ext>
                </a:extLst>
              </p:cNvPr>
              <p:cNvSpPr/>
              <p:nvPr/>
            </p:nvSpPr>
            <p:spPr>
              <a:xfrm>
                <a:off x="7495795" y="804745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ACC1EF-8704-4439-A275-17669C3434E7}"/>
                </a:ext>
              </a:extLst>
            </p:cNvPr>
            <p:cNvSpPr/>
            <p:nvPr/>
          </p:nvSpPr>
          <p:spPr>
            <a:xfrm rot="19491908">
              <a:off x="17512528" y="7630925"/>
              <a:ext cx="3385647" cy="2515143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E56D-B9C4-4D43-B61C-87118F2421D8}"/>
                </a:ext>
              </a:extLst>
            </p:cNvPr>
            <p:cNvSpPr/>
            <p:nvPr/>
          </p:nvSpPr>
          <p:spPr>
            <a:xfrm rot="21304012">
              <a:off x="15202025" y="8503329"/>
              <a:ext cx="4120531" cy="2317398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FF8E30-38A7-4D01-BC78-480D83F92D37}"/>
              </a:ext>
            </a:extLst>
          </p:cNvPr>
          <p:cNvGrpSpPr>
            <a:grpSpLocks noChangeAspect="1"/>
          </p:cNvGrpSpPr>
          <p:nvPr/>
        </p:nvGrpSpPr>
        <p:grpSpPr>
          <a:xfrm>
            <a:off x="28956000" y="15404664"/>
            <a:ext cx="4114800" cy="2957788"/>
            <a:chOff x="28568178" y="15757020"/>
            <a:chExt cx="5950422" cy="4277264"/>
          </a:xfrm>
        </p:grpSpPr>
        <p:sp>
          <p:nvSpPr>
            <p:cNvPr id="370" name="Parallelogram 369">
              <a:extLst>
                <a:ext uri="{FF2B5EF4-FFF2-40B4-BE49-F238E27FC236}">
                  <a16:creationId xmlns:a16="http://schemas.microsoft.com/office/drawing/2014/main" id="{CAF36C96-6439-4815-B7B2-87682B33694A}"/>
                </a:ext>
              </a:extLst>
            </p:cNvPr>
            <p:cNvSpPr/>
            <p:nvPr/>
          </p:nvSpPr>
          <p:spPr>
            <a:xfrm>
              <a:off x="28568178" y="17788349"/>
              <a:ext cx="5950422" cy="2245935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52E911-697E-4990-9890-7DED6A07C438}"/>
                </a:ext>
              </a:extLst>
            </p:cNvPr>
            <p:cNvCxnSpPr>
              <a:cxnSpLocks/>
            </p:cNvCxnSpPr>
            <p:nvPr/>
          </p:nvCxnSpPr>
          <p:spPr>
            <a:xfrm>
              <a:off x="32499236" y="16236074"/>
              <a:ext cx="868826" cy="20362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B103320-C789-4C4E-8260-5D50086B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4327" y="16236074"/>
              <a:ext cx="182190" cy="20852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47CDBB6-D779-4EF6-A57E-8107129D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9701" y="16873309"/>
              <a:ext cx="828807" cy="23548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B50FA81-5794-49F3-AF1C-05688856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437" y="16871118"/>
              <a:ext cx="64202" cy="17463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DB1681E-4317-4347-8DEC-FB3B4782E0E4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07" y="16881732"/>
              <a:ext cx="1390266" cy="210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79ABDF6-790C-4CB9-B430-44F8E055F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2644" y="18615498"/>
              <a:ext cx="1364412" cy="339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B21EB81-2249-446D-86E7-722A10C1A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75480"/>
              <a:ext cx="1011051" cy="689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04410DD-33E9-4F0C-A430-1B302CB76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69523"/>
              <a:ext cx="1011051" cy="63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068EC2D-671E-476D-B580-9973C8B5C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0375" y="19257312"/>
              <a:ext cx="2129465" cy="245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42A8D7F-1F6E-42EE-BC1A-05BD6B95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51366" y="18565364"/>
              <a:ext cx="874103" cy="663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D87567B-1263-43E2-BF18-B9CCB2C0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9964" y="18944595"/>
              <a:ext cx="2177649" cy="28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CE8C752-06A2-4C44-9A34-A98382F21035}"/>
                </a:ext>
              </a:extLst>
            </p:cNvPr>
            <p:cNvSpPr/>
            <p:nvPr/>
          </p:nvSpPr>
          <p:spPr>
            <a:xfrm>
              <a:off x="30792150" y="18452189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9C33802-D69B-4E3C-9283-9740142BECF3}"/>
                </a:ext>
              </a:extLst>
            </p:cNvPr>
            <p:cNvSpPr/>
            <p:nvPr/>
          </p:nvSpPr>
          <p:spPr>
            <a:xfrm>
              <a:off x="29936644" y="19091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7C77860-F7DB-45EC-B50D-B81F245F1993}"/>
                </a:ext>
              </a:extLst>
            </p:cNvPr>
            <p:cNvSpPr/>
            <p:nvPr/>
          </p:nvSpPr>
          <p:spPr>
            <a:xfrm>
              <a:off x="33125344" y="18132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86DF237-CEF6-4277-9E03-40EEA9FCEC18}"/>
                </a:ext>
              </a:extLst>
            </p:cNvPr>
            <p:cNvSpPr/>
            <p:nvPr/>
          </p:nvSpPr>
          <p:spPr>
            <a:xfrm>
              <a:off x="31986615" y="19360221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5EB8B26-456C-463C-97B4-381AEC25289D}"/>
                </a:ext>
              </a:extLst>
            </p:cNvPr>
            <p:cNvSpPr/>
            <p:nvPr/>
          </p:nvSpPr>
          <p:spPr>
            <a:xfrm>
              <a:off x="32091468" y="1819010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B431D849-5608-4DD8-A7B6-955D0AD826A4}"/>
                </a:ext>
              </a:extLst>
            </p:cNvPr>
            <p:cNvSpPr/>
            <p:nvPr/>
          </p:nvSpPr>
          <p:spPr>
            <a:xfrm>
              <a:off x="28568178" y="15757020"/>
              <a:ext cx="5950422" cy="2249424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6FBAAFB-81BE-478F-9867-DF082A954047}"/>
                </a:ext>
              </a:extLst>
            </p:cNvPr>
            <p:cNvSpPr/>
            <p:nvPr/>
          </p:nvSpPr>
          <p:spPr>
            <a:xfrm>
              <a:off x="30731516" y="16734406"/>
              <a:ext cx="466639" cy="2778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C2C02FC-9508-4608-B70B-BB67D8D5F668}"/>
                </a:ext>
              </a:extLst>
            </p:cNvPr>
            <p:cNvSpPr/>
            <p:nvPr/>
          </p:nvSpPr>
          <p:spPr>
            <a:xfrm>
              <a:off x="32269840" y="16097171"/>
              <a:ext cx="466639" cy="277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09E6459-4591-4373-8637-59CC0AA2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7011" y="16236074"/>
              <a:ext cx="132827" cy="27553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0A4B729-C353-42B3-8811-C141E50BF309}"/>
                </a:ext>
              </a:extLst>
            </p:cNvPr>
            <p:cNvSpPr/>
            <p:nvPr/>
          </p:nvSpPr>
          <p:spPr>
            <a:xfrm>
              <a:off x="32114294" y="18817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BB4EDBD-3B25-4018-AF26-5A494C46761A}"/>
              </a:ext>
            </a:extLst>
          </p:cNvPr>
          <p:cNvGrpSpPr>
            <a:grpSpLocks noChangeAspect="1"/>
          </p:cNvGrpSpPr>
          <p:nvPr/>
        </p:nvGrpSpPr>
        <p:grpSpPr>
          <a:xfrm>
            <a:off x="21757829" y="16048683"/>
            <a:ext cx="2496312" cy="2333993"/>
            <a:chOff x="18169514" y="14117317"/>
            <a:chExt cx="2818486" cy="2635218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F78B7BD-98C4-454F-A5A5-09D1ABC12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93B64DA-D04E-4948-A1F8-4C4F9D18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14244B5-BB89-4303-9853-333C756C6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15340BF-8B20-4FE2-BF94-B04AE64B9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CF6A3FA-0489-4B78-B172-279E961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2975F7F-8FCD-4978-9463-C7D235173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105498A-708D-4798-85CA-E9A9D38C01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AF2A43A-B6BF-4FBE-A8FE-654A452783E3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988414E-4184-4720-93A8-8CEC244967E7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EFF434D7-06A9-4045-94AD-BAF1703CC96E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E36CC04-C388-40C8-A601-F4D4EEDA5B7D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91CEE9E-F848-436F-8485-53F7749DB12A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92D9A4-ED49-45BB-98EA-4974DE96D88F}"/>
              </a:ext>
            </a:extLst>
          </p:cNvPr>
          <p:cNvGrpSpPr/>
          <p:nvPr/>
        </p:nvGrpSpPr>
        <p:grpSpPr>
          <a:xfrm>
            <a:off x="25094294" y="15804337"/>
            <a:ext cx="3092889" cy="2578339"/>
            <a:chOff x="25094294" y="15804337"/>
            <a:chExt cx="3092889" cy="2578339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66D4535-A98F-4006-BC0E-9283FC96A8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B6D4155-BCC9-428F-80D4-A225DA166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3FB4879-DA85-4E47-9009-4979CC7CB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AA2B4E-57D6-4A65-987F-73FF3C5B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3A5F56E-E407-45E4-BD8D-C12EEC5D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82A3832-DF19-488B-8242-8F8BA3A7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8DDDD13-72C6-45BE-A78B-4EC0E68D1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008C1FB3-EEC4-4482-AB6E-870312FC2E4D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93640F3-EDD5-4BA2-BC67-AC778BB28663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6582F1E-1971-45B0-A56E-58324B5481C7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D3C6D3A7-20BE-495A-A6EC-94369450AB06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773058BB-82B0-46FB-99AA-B7C24BDAF10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FADC7F39-F171-4235-B7FD-D43AA82261A6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1DEF0F-9674-4125-B83C-43BF12008210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925DFD7-DADD-4D81-B624-828EB68785FF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0CFBD9CC-DF67-4B69-9187-C9AEEAA4B336}"/>
              </a:ext>
            </a:extLst>
          </p:cNvPr>
          <p:cNvSpPr txBox="1"/>
          <p:nvPr/>
        </p:nvSpPr>
        <p:spPr>
          <a:xfrm>
            <a:off x="24733269" y="1312157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D51CE88-BE58-4576-BD22-86697F4BD4F9}"/>
              </a:ext>
            </a:extLst>
          </p:cNvPr>
          <p:cNvGrpSpPr/>
          <p:nvPr/>
        </p:nvGrpSpPr>
        <p:grpSpPr>
          <a:xfrm>
            <a:off x="22089768" y="20900878"/>
            <a:ext cx="9720094" cy="4133572"/>
            <a:chOff x="22089768" y="20900878"/>
            <a:chExt cx="9720094" cy="4133572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5EB68DE-32C9-4F24-A02F-37EEF0F0A0E8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F25F3FCA-63ED-4EAB-81AF-228FD12C05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DD7816D5-D879-4803-98E6-7316264124C6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A159FFB-1183-4460-848C-D39C090FA94F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E1A62473-1D4C-4F89-9C23-AA89A5279D4F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E6EA498-355B-4F4A-8169-BA413EF41C4E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EAAE319-208C-4F2A-859A-13363FC99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803AEDE3-B626-4911-B559-5C68C976A1BA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6BE5AB60-E9D2-4184-AE93-C2EB697D4282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4DA8B01B-A5EB-472F-891F-990C86535609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E4F2DA4D-0F65-433F-83AC-2439E6C42703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7D2DC9CC-B95B-4277-A8AF-1320103FE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9D5209F-219D-46F2-99C0-56023609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8BD045-8F6D-442E-90F9-AE2199D9DBAA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58BFD0B-E544-446F-B2C0-929F09A75E3A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48807F-A3D0-4FBB-826C-0743B65EA9F6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0E457B2-54A6-4D24-9BAF-670BBBD231C2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0187698B-25DC-442B-A8B7-4302E56DDA72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007F753-0AA5-4532-9BCD-3516F5773F78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4297FD5-947B-46A3-BEA0-D35892518949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75203166-ECB2-4AE7-A611-AFDACA95B83E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95D43F74-A2EF-4AFF-9200-63851C0DD34E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13C840D-60C9-4A3A-BAE9-C2C9C8756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8D67D3AE-F1EC-4A97-A669-43542D37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F36E1DC-A710-4E39-93CE-35333278ADAA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7A321D6-85D4-4D4F-9078-D1EAE162CC71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A822EBF-D8DD-4A2B-9B56-70C926212CFE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8D8386E-1758-46F8-AED1-2E7C3F1F1B6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53C48118-B9A5-41A8-A921-C495DCA26651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84AE3B45-9795-4F66-912F-91BCF191EAF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4BEF9CA-1A7D-4A35-BEA8-383D3BC8EF93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ED853BE-1A0A-4D55-A011-2293F2E058E8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DDB7FA4C-91E4-48D1-8A90-10D445B38637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A745A3E0-F963-4D59-A139-3F09DCE902BA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B2FA9C69-CDE7-4AE1-9981-1B431D547AD4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E12F0D0-4EDF-4648-934F-ED36BA1F695A}"/>
              </a:ext>
            </a:extLst>
          </p:cNvPr>
          <p:cNvGrpSpPr/>
          <p:nvPr/>
        </p:nvGrpSpPr>
        <p:grpSpPr>
          <a:xfrm>
            <a:off x="4038600" y="15784209"/>
            <a:ext cx="4989466" cy="3113391"/>
            <a:chOff x="4038600" y="15784209"/>
            <a:chExt cx="4989466" cy="3113391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6E43B0F-81E1-42D3-AE8A-BB835E5F1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Arc 452">
              <a:extLst>
                <a:ext uri="{FF2B5EF4-FFF2-40B4-BE49-F238E27FC236}">
                  <a16:creationId xmlns:a16="http://schemas.microsoft.com/office/drawing/2014/main" id="{B897613E-EACC-48EB-8C1E-2C15653F9F66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Arc 454">
              <a:extLst>
                <a:ext uri="{FF2B5EF4-FFF2-40B4-BE49-F238E27FC236}">
                  <a16:creationId xmlns:a16="http://schemas.microsoft.com/office/drawing/2014/main" id="{77754ADC-F346-4C97-AA4E-1D3A36D5E488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Arc 455">
              <a:extLst>
                <a:ext uri="{FF2B5EF4-FFF2-40B4-BE49-F238E27FC236}">
                  <a16:creationId xmlns:a16="http://schemas.microsoft.com/office/drawing/2014/main" id="{D5B0C934-0F7D-4F72-B4DD-2A7E9886AB19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Arc 456">
              <a:extLst>
                <a:ext uri="{FF2B5EF4-FFF2-40B4-BE49-F238E27FC236}">
                  <a16:creationId xmlns:a16="http://schemas.microsoft.com/office/drawing/2014/main" id="{FD44ACA2-EB17-42F5-98D8-77F709995702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6A1D718E-07D7-4A77-BC2E-FB28A4E8E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B9EFEB9-4837-4CFB-8A90-ADFC8D71437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/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/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60282F8-E192-451C-A18A-FBFD1F30918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5949294"/>
              <a:ext cx="480211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83B4D51-059A-4510-9B88-5C786392BCD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B69A396F-25A3-4E1A-A059-3D0DE0D69B8A}"/>
                </a:ext>
              </a:extLst>
            </p:cNvPr>
            <p:cNvSpPr txBox="1"/>
            <p:nvPr/>
          </p:nvSpPr>
          <p:spPr>
            <a:xfrm>
              <a:off x="5059008" y="1578420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B38BC705-E896-4941-AECE-305C577F5095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AA79F-E3F0-4164-B961-0A47CAAB5FB2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DEC0E75-CF14-4A48-99AF-CCC537E0DDDE}"/>
                </a:ext>
              </a:extLst>
            </p:cNvPr>
            <p:cNvCxnSpPr>
              <a:cxnSpLocks/>
              <a:stCxn id="165" idx="6"/>
              <a:endCxn id="16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253C583-682D-4CC5-B61E-07DA8CEB927A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C65F33D-A1B5-4F85-B6E5-470F9530A2CE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6D929-2A99-445F-B08E-E5900429FC8D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C70FD8-87C6-46A8-9492-E026A6E81102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B8EACC1-9AD6-4B44-9570-10706859AA0F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05F1CB-55C1-4DB5-A06E-CFB2295BC79A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EF38EB9E-09DF-4F07-B745-A73AA731CB50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5754F301-458F-4329-8468-285A4BFB905C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A4BEFB3-22D2-4C4D-B20C-D9F376BF584B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6F7D312-D79C-41CC-9BA5-3FF5D33BD13A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3CC57-185E-48EA-889F-AE893819A2FC}"/>
              </a:ext>
            </a:extLst>
          </p:cNvPr>
          <p:cNvGrpSpPr/>
          <p:nvPr/>
        </p:nvGrpSpPr>
        <p:grpSpPr>
          <a:xfrm>
            <a:off x="33133021" y="15270568"/>
            <a:ext cx="4544922" cy="2576444"/>
            <a:chOff x="21102946" y="15072325"/>
            <a:chExt cx="4544922" cy="257644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A479DE1-25E3-431A-B8D2-610EB85E6B3B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94A6D8-43D8-4D98-8B5A-DC662C7E59C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C231998-842B-43ED-BE39-C40B880C1B78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8B429F-940F-4D95-AAC1-5D1F63E35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C2E8F0-3B82-486E-AD73-05169B96B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A659BA-5789-40B8-94AC-0B3F59D31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A77E718-29E1-4A4C-8322-35059E673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D155DB-D1D0-453F-8563-A1DB3CA6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0DA82D-7061-42EF-BC07-48E7B1242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661CA4-618A-4D45-950E-096EE8ED9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AD2189-57C3-4094-A958-BE55B2A81A87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1AF4A-A814-4020-A49B-2477BBD0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0CD02-636E-4B89-A2C3-4DD2AE7D09B3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E11FC-6D1D-42D4-B9F2-086989CD8049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F50509-D8FD-4C7B-A266-3661C3409C8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357BC-9DCD-489C-849F-CDAA27F39A15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5FE0EB-DBBA-4828-B425-DAE71EC26347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B0C55E-4B5A-45AE-88F0-F19B428EC531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59E48-689A-421F-ABFB-41BF27AC92A8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FF77CF-E40C-48A4-8C54-0A1B2481D091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8E0AB-3448-4178-A08D-ADC65BD78DC8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72251-2741-476E-99A6-259242A0A64F}"/>
              </a:ext>
            </a:extLst>
          </p:cNvPr>
          <p:cNvGrpSpPr/>
          <p:nvPr/>
        </p:nvGrpSpPr>
        <p:grpSpPr>
          <a:xfrm>
            <a:off x="12540682" y="14582830"/>
            <a:ext cx="3005129" cy="3110563"/>
            <a:chOff x="12540682" y="14582830"/>
            <a:chExt cx="3005129" cy="311056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7AD9F5B-E4DA-4610-93F7-704CE0C45F65}"/>
                </a:ext>
              </a:extLst>
            </p:cNvPr>
            <p:cNvSpPr/>
            <p:nvPr/>
          </p:nvSpPr>
          <p:spPr>
            <a:xfrm rot="9101610">
              <a:off x="13801637" y="16611938"/>
              <a:ext cx="1744174" cy="469141"/>
            </a:xfrm>
            <a:prstGeom prst="triangle">
              <a:avLst>
                <a:gd name="adj" fmla="val 3561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D3394F6-7D4F-497C-9CC8-3782B63E486A}"/>
                </a:ext>
              </a:extLst>
            </p:cNvPr>
            <p:cNvSpPr/>
            <p:nvPr/>
          </p:nvSpPr>
          <p:spPr>
            <a:xfrm rot="13285324">
              <a:off x="13783957" y="15669310"/>
              <a:ext cx="1519302" cy="644647"/>
            </a:xfrm>
            <a:prstGeom prst="triangle">
              <a:avLst>
                <a:gd name="adj" fmla="val 5519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5A23396-6F30-4B6A-AA8E-76624A2EABAD}"/>
                </a:ext>
              </a:extLst>
            </p:cNvPr>
            <p:cNvSpPr/>
            <p:nvPr/>
          </p:nvSpPr>
          <p:spPr>
            <a:xfrm rot="19976415">
              <a:off x="12763265" y="15508178"/>
              <a:ext cx="1294172" cy="1037059"/>
            </a:xfrm>
            <a:prstGeom prst="triangle">
              <a:avLst>
                <a:gd name="adj" fmla="val 2001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D04122-F13C-431A-8BD9-FFD34A9B4A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53339" y="14770473"/>
              <a:ext cx="558935" cy="525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E30F23-85F5-4F83-8FF8-F5069DE3E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066" y="16761215"/>
              <a:ext cx="367605" cy="77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1E62C8-19A8-497F-AC9E-47F436C9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6880" y="16177463"/>
              <a:ext cx="1046512" cy="57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AC5A50-5A50-4CBE-991C-394D2EC69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8763" y="16165476"/>
              <a:ext cx="754315" cy="76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A2A293-8FE0-4EDA-AF19-9DC18A244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13699" y="15753692"/>
              <a:ext cx="1457945" cy="444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685FDE-BD6D-4D2F-BC98-FDEB9189D596}"/>
                </a:ext>
              </a:extLst>
            </p:cNvPr>
            <p:cNvCxnSpPr>
              <a:cxnSpLocks/>
            </p:cNvCxnSpPr>
            <p:nvPr/>
          </p:nvCxnSpPr>
          <p:spPr>
            <a:xfrm>
              <a:off x="14194637" y="15276482"/>
              <a:ext cx="76204" cy="90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D94B63-31DD-4573-8F8E-C2B13E235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78881" y="16771908"/>
              <a:ext cx="737609" cy="29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26737C-21C8-4270-A880-8BC2A9EEAC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43416" y="15753691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0108CA-3AA1-4244-B232-4A3EB9B4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79502" y="16198113"/>
              <a:ext cx="1157377" cy="573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C7F037-E2E1-4F4C-A681-07B483CA15B6}"/>
                </a:ext>
              </a:extLst>
            </p:cNvPr>
            <p:cNvSpPr/>
            <p:nvPr/>
          </p:nvSpPr>
          <p:spPr>
            <a:xfrm>
              <a:off x="12654153" y="1557130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873B5-650F-4221-B4D0-CEA4653D0A75}"/>
                </a:ext>
              </a:extLst>
            </p:cNvPr>
            <p:cNvSpPr/>
            <p:nvPr/>
          </p:nvSpPr>
          <p:spPr>
            <a:xfrm>
              <a:off x="14075071" y="1599252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C39286-E92C-448E-A77B-0D7173E803C4}"/>
                </a:ext>
              </a:extLst>
            </p:cNvPr>
            <p:cNvSpPr/>
            <p:nvPr/>
          </p:nvSpPr>
          <p:spPr>
            <a:xfrm>
              <a:off x="12897117" y="1657883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46783B-3B0D-45C0-B841-FD5722575495}"/>
                </a:ext>
              </a:extLst>
            </p:cNvPr>
            <p:cNvSpPr/>
            <p:nvPr/>
          </p:nvSpPr>
          <p:spPr>
            <a:xfrm>
              <a:off x="14020733" y="15077069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F11DAC-712F-41BA-AD7A-EDBBCD11A743}"/>
                </a:ext>
              </a:extLst>
            </p:cNvPr>
            <p:cNvSpPr/>
            <p:nvPr/>
          </p:nvSpPr>
          <p:spPr>
            <a:xfrm>
              <a:off x="13634106" y="16874854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62947E-E7BA-4DAE-87C0-0850C7C78CB8}"/>
                </a:ext>
              </a:extLst>
            </p:cNvPr>
            <p:cNvSpPr/>
            <p:nvPr/>
          </p:nvSpPr>
          <p:spPr>
            <a:xfrm>
              <a:off x="12540682" y="173286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7E8617-2226-45A6-A7B8-71465F252FE3}"/>
                </a:ext>
              </a:extLst>
            </p:cNvPr>
            <p:cNvSpPr/>
            <p:nvPr/>
          </p:nvSpPr>
          <p:spPr>
            <a:xfrm>
              <a:off x="15124681" y="1605861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65227F-3CE7-4C26-9B8C-281019351587}"/>
                </a:ext>
              </a:extLst>
            </p:cNvPr>
            <p:cNvSpPr/>
            <p:nvPr/>
          </p:nvSpPr>
          <p:spPr>
            <a:xfrm>
              <a:off x="14824444" y="1672910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40A796-452A-4160-85E2-7B818F82871C}"/>
                </a:ext>
              </a:extLst>
            </p:cNvPr>
            <p:cNvSpPr/>
            <p:nvPr/>
          </p:nvSpPr>
          <p:spPr>
            <a:xfrm>
              <a:off x="13463898" y="1458283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2B104B-1B89-4E43-927E-950E99C2A88C}"/>
              </a:ext>
            </a:extLst>
          </p:cNvPr>
          <p:cNvSpPr txBox="1"/>
          <p:nvPr/>
        </p:nvSpPr>
        <p:spPr>
          <a:xfrm>
            <a:off x="12258675" y="1274445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601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A3293-A71E-4222-AFE6-E0D34FE3B9B1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06DEF15-9883-4242-9295-AFC8BA89FA0C}"/>
                </a:ext>
              </a:extLst>
            </p:cNvPr>
            <p:cNvSpPr/>
            <p:nvPr/>
          </p:nvSpPr>
          <p:spPr>
            <a:xfrm rot="10800000">
              <a:off x="9070431" y="20870214"/>
              <a:ext cx="1532405" cy="1107582"/>
            </a:xfrm>
            <a:prstGeom prst="triangle">
              <a:avLst/>
            </a:prstGeom>
            <a:solidFill>
              <a:schemeClr val="accent1">
                <a:alpha val="76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8C8D25-F0A5-4C13-ABE5-2A6EB8B9829A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05E7B2-4814-470D-932E-201D34B479BF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02D712-72C1-4BF0-AC5A-84E97A803B15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/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/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/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B6701-DBA8-4565-B5DE-53862FE81383}"/>
                </a:ext>
              </a:extLst>
            </p:cNvPr>
            <p:cNvSpPr/>
            <p:nvPr/>
          </p:nvSpPr>
          <p:spPr>
            <a:xfrm>
              <a:off x="8874024" y="2068748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2780A7-3603-4B79-B664-D162BF18445A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EEEB6-15E1-4C21-8341-0E12DAEF28F7}"/>
                </a:ext>
              </a:extLst>
            </p:cNvPr>
            <p:cNvSpPr/>
            <p:nvPr/>
          </p:nvSpPr>
          <p:spPr>
            <a:xfrm>
              <a:off x="10463095" y="2068748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/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912A17-FFBD-49BF-B702-5A5358F7C1FA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6EB0EE-B97E-44C8-BE5A-2819DFD03E86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8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A162C-4191-4603-BCC7-BA0E6B67B3A3}"/>
              </a:ext>
            </a:extLst>
          </p:cNvPr>
          <p:cNvGrpSpPr/>
          <p:nvPr/>
        </p:nvGrpSpPr>
        <p:grpSpPr>
          <a:xfrm>
            <a:off x="29300603" y="13948662"/>
            <a:ext cx="8332938" cy="4157931"/>
            <a:chOff x="5550803" y="15359158"/>
            <a:chExt cx="8332938" cy="41579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C23F73-8308-44BE-8CD3-3134F69C544D}"/>
                </a:ext>
              </a:extLst>
            </p:cNvPr>
            <p:cNvGrpSpPr/>
            <p:nvPr/>
          </p:nvGrpSpPr>
          <p:grpSpPr>
            <a:xfrm>
              <a:off x="10801899" y="15411467"/>
              <a:ext cx="3081842" cy="3345259"/>
              <a:chOff x="11522338" y="15411467"/>
              <a:chExt cx="3081842" cy="3345259"/>
            </a:xfrm>
          </p:grpSpPr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82CD7B9-2BFF-4DC7-92BA-912B7B3D9289}"/>
                  </a:ext>
                </a:extLst>
              </p:cNvPr>
              <p:cNvSpPr/>
              <p:nvPr/>
            </p:nvSpPr>
            <p:spPr>
              <a:xfrm rot="15934845">
                <a:off x="11326157" y="16380410"/>
                <a:ext cx="2320231" cy="759255"/>
              </a:xfrm>
              <a:prstGeom prst="triangle">
                <a:avLst>
                  <a:gd name="adj" fmla="val 1497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F93C7FD6-CF59-4A63-89C7-207B91204F9D}"/>
                  </a:ext>
                </a:extLst>
              </p:cNvPr>
              <p:cNvSpPr/>
              <p:nvPr/>
            </p:nvSpPr>
            <p:spPr>
              <a:xfrm rot="9900000" flipV="1">
                <a:off x="11522338" y="16394589"/>
                <a:ext cx="2436982" cy="1687670"/>
              </a:xfrm>
              <a:prstGeom prst="triangle">
                <a:avLst>
                  <a:gd name="adj" fmla="val 7464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EC6A776-D30C-43F9-96B9-DF940273E1D5}"/>
                  </a:ext>
                </a:extLst>
              </p:cNvPr>
              <p:cNvSpPr/>
              <p:nvPr/>
            </p:nvSpPr>
            <p:spPr>
              <a:xfrm rot="9900000" flipV="1">
                <a:off x="11756929" y="17895624"/>
                <a:ext cx="2398412" cy="157816"/>
              </a:xfrm>
              <a:prstGeom prst="triangle">
                <a:avLst>
                  <a:gd name="adj" fmla="val 4988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E256B82B-1F87-410F-A2DC-8A0881B2BE9A}"/>
                  </a:ext>
                </a:extLst>
              </p:cNvPr>
              <p:cNvSpPr/>
              <p:nvPr/>
            </p:nvSpPr>
            <p:spPr>
              <a:xfrm rot="7419163">
                <a:off x="11519829" y="17065842"/>
                <a:ext cx="2705915" cy="675853"/>
              </a:xfrm>
              <a:prstGeom prst="triangle">
                <a:avLst>
                  <a:gd name="adj" fmla="val 629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0EC6A61F-79C4-48D4-9126-5C857CB7CFED}"/>
                  </a:ext>
                </a:extLst>
              </p:cNvPr>
              <p:cNvSpPr/>
              <p:nvPr/>
            </p:nvSpPr>
            <p:spPr>
              <a:xfrm rot="10974651">
                <a:off x="13351978" y="17037184"/>
                <a:ext cx="1098375" cy="712172"/>
              </a:xfrm>
              <a:prstGeom prst="triangle">
                <a:avLst>
                  <a:gd name="adj" fmla="val 284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39DB8B64-2D10-44A6-A96D-721168C4F5AB}"/>
                  </a:ext>
                </a:extLst>
              </p:cNvPr>
              <p:cNvSpPr/>
              <p:nvPr/>
            </p:nvSpPr>
            <p:spPr>
              <a:xfrm rot="9555364">
                <a:off x="12081816" y="16279368"/>
                <a:ext cx="1442242" cy="951395"/>
              </a:xfrm>
              <a:prstGeom prst="triangle">
                <a:avLst>
                  <a:gd name="adj" fmla="val 1859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E64F95-1976-465D-AE35-BD0B0F03B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7797" y="17587016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E3D3D8-446F-489D-AFAB-61C51E370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1611" y="17003264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4DE8369-45E4-4028-80A1-59B3AF4C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3494" y="16991277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75947B1-355E-4DCE-B517-141B0ED0B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28430" y="16579493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440148D-CD08-43FB-A314-3DE97D2D8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9368" y="16102283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46937AF-AE8E-4EC2-85F2-A80700CB1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68070" y="15599110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C377F1-9EC2-47A4-81F9-F5337B6F3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93612" y="17597709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1EB0D7-8F7B-4AF4-BA0C-912CD913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8147" y="16579492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FCF4DDB-0986-45A4-BCD5-377A7AA15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94233" y="17023914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047C750-77DC-4A82-8A6D-0EB2E64E0CA6}"/>
                  </a:ext>
                </a:extLst>
              </p:cNvPr>
              <p:cNvSpPr/>
              <p:nvPr/>
            </p:nvSpPr>
            <p:spPr>
              <a:xfrm>
                <a:off x="11768884" y="1639710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289808C-E09C-46A5-8B5C-2FC9D17A7036}"/>
                  </a:ext>
                </a:extLst>
              </p:cNvPr>
              <p:cNvSpPr/>
              <p:nvPr/>
            </p:nvSpPr>
            <p:spPr>
              <a:xfrm>
                <a:off x="13189802" y="1681832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17AD213-22E7-45EB-9E71-7DAAA08F41E9}"/>
                  </a:ext>
                </a:extLst>
              </p:cNvPr>
              <p:cNvSpPr/>
              <p:nvPr/>
            </p:nvSpPr>
            <p:spPr>
              <a:xfrm>
                <a:off x="12011848" y="1740463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C4BC30B-AAB7-4E7C-B034-E90BF64BA1BB}"/>
                  </a:ext>
                </a:extLst>
              </p:cNvPr>
              <p:cNvSpPr/>
              <p:nvPr/>
            </p:nvSpPr>
            <p:spPr>
              <a:xfrm>
                <a:off x="13135464" y="159028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F9C7BBB-1DA4-44A2-BE33-9F186834A87D}"/>
                  </a:ext>
                </a:extLst>
              </p:cNvPr>
              <p:cNvSpPr/>
              <p:nvPr/>
            </p:nvSpPr>
            <p:spPr>
              <a:xfrm>
                <a:off x="12748837" y="17700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57BC95-955D-4E03-8CA1-1E23B472E948}"/>
                  </a:ext>
                </a:extLst>
              </p:cNvPr>
              <p:cNvSpPr/>
              <p:nvPr/>
            </p:nvSpPr>
            <p:spPr>
              <a:xfrm>
                <a:off x="12578629" y="154114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39A2E24-D2F1-4CAA-B15A-D7D08063D5E4}"/>
                  </a:ext>
                </a:extLst>
              </p:cNvPr>
              <p:cNvSpPr/>
              <p:nvPr/>
            </p:nvSpPr>
            <p:spPr>
              <a:xfrm>
                <a:off x="11655413" y="1815442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479EC1-7488-4EFC-B30A-F8F42916C6AC}"/>
                  </a:ext>
                </a:extLst>
              </p:cNvPr>
              <p:cNvSpPr/>
              <p:nvPr/>
            </p:nvSpPr>
            <p:spPr>
              <a:xfrm>
                <a:off x="14239412" y="1688441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5E715-ADF0-4D3B-BA0B-8168A8408298}"/>
                  </a:ext>
                </a:extLst>
              </p:cNvPr>
              <p:cNvSpPr/>
              <p:nvPr/>
            </p:nvSpPr>
            <p:spPr>
              <a:xfrm>
                <a:off x="13939175" y="1755490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B3FF128-F54F-431D-BA0A-68D7279FF421}"/>
                </a:ext>
              </a:extLst>
            </p:cNvPr>
            <p:cNvGrpSpPr/>
            <p:nvPr/>
          </p:nvGrpSpPr>
          <p:grpSpPr>
            <a:xfrm>
              <a:off x="6060369" y="15359158"/>
              <a:ext cx="2948767" cy="3110563"/>
              <a:chOff x="5699421" y="15165178"/>
              <a:chExt cx="2948767" cy="3110563"/>
            </a:xfrm>
          </p:grpSpPr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6930A4E7-AAAF-4799-B4FB-136B1112E7C7}"/>
                  </a:ext>
                </a:extLst>
              </p:cNvPr>
              <p:cNvSpPr/>
              <p:nvPr/>
            </p:nvSpPr>
            <p:spPr>
              <a:xfrm rot="20784155">
                <a:off x="6145705" y="16796779"/>
                <a:ext cx="2332217" cy="296911"/>
              </a:xfrm>
              <a:prstGeom prst="triangle">
                <a:avLst>
                  <a:gd name="adj" fmla="val 5711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19AD526B-D437-461A-906C-6C31E54579F8}"/>
                  </a:ext>
                </a:extLst>
              </p:cNvPr>
              <p:cNvSpPr/>
              <p:nvPr/>
            </p:nvSpPr>
            <p:spPr>
              <a:xfrm rot="9237392">
                <a:off x="6320514" y="17020316"/>
                <a:ext cx="1301114" cy="619493"/>
              </a:xfrm>
              <a:prstGeom prst="triangle">
                <a:avLst>
                  <a:gd name="adj" fmla="val 59322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340FA33B-DA91-41CB-B1CD-512139AE14B4}"/>
                  </a:ext>
                </a:extLst>
              </p:cNvPr>
              <p:cNvSpPr/>
              <p:nvPr/>
            </p:nvSpPr>
            <p:spPr>
              <a:xfrm rot="20721174">
                <a:off x="5736102" y="17185399"/>
                <a:ext cx="2420310" cy="705814"/>
              </a:xfrm>
              <a:prstGeom prst="triangle">
                <a:avLst>
                  <a:gd name="adj" fmla="val 2386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FBE173FA-08C6-4105-AFA2-CDA330078E0E}"/>
                  </a:ext>
                </a:extLst>
              </p:cNvPr>
              <p:cNvSpPr/>
              <p:nvPr/>
            </p:nvSpPr>
            <p:spPr>
              <a:xfrm rot="14760986" flipV="1">
                <a:off x="6463650" y="15850086"/>
                <a:ext cx="1603015" cy="335988"/>
              </a:xfrm>
              <a:prstGeom prst="triangle">
                <a:avLst>
                  <a:gd name="adj" fmla="val 57048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8987FD6-D123-415B-9802-BAEE5B95DEB2}"/>
                  </a:ext>
                </a:extLst>
              </p:cNvPr>
              <p:cNvSpPr/>
              <p:nvPr/>
            </p:nvSpPr>
            <p:spPr>
              <a:xfrm rot="19976415">
                <a:off x="5922004" y="16090526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82675C62-B602-43B9-A6CC-381A9A8336A4}"/>
                  </a:ext>
                </a:extLst>
              </p:cNvPr>
              <p:cNvSpPr/>
              <p:nvPr/>
            </p:nvSpPr>
            <p:spPr>
              <a:xfrm rot="18413450" flipV="1">
                <a:off x="6093721" y="16490890"/>
                <a:ext cx="1886500" cy="600301"/>
              </a:xfrm>
              <a:prstGeom prst="triangle">
                <a:avLst>
                  <a:gd name="adj" fmla="val 62475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DF20570-A81A-4BD7-AB9A-FEFE1DA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2078" y="15352821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A9BA3FD-CA54-4B1B-8663-D81A6E850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1805" y="17343563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F3B222E-BDA5-4EED-9EB2-E7F039238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5619" y="16759811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0CD72C9-43C1-49EC-BC15-B351E0906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502" y="16747824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1CFEB2-6869-4670-A815-75FAFA50F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2438" y="16336040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E8AF256-0EF0-497C-9C7D-F44E801E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3376" y="15858830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62601AE-A1AC-44F9-BCC3-8A8486465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7620" y="17354256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C247A9-5E05-4B88-8B12-999A3E7B8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155" y="16336039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C9FB64E-AB15-4744-B7A0-D47C3EBF1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241" y="16780461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D530573-4887-4C51-968E-BCE7A6C50866}"/>
                  </a:ext>
                </a:extLst>
              </p:cNvPr>
              <p:cNvSpPr/>
              <p:nvPr/>
            </p:nvSpPr>
            <p:spPr>
              <a:xfrm>
                <a:off x="5812892" y="16153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F2A2387-62F6-4BA6-AE6A-0DC48AD3C703}"/>
                  </a:ext>
                </a:extLst>
              </p:cNvPr>
              <p:cNvSpPr/>
              <p:nvPr/>
            </p:nvSpPr>
            <p:spPr>
              <a:xfrm>
                <a:off x="7233810" y="1657487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B657636-6884-47E9-8DE9-DFC731915D5B}"/>
                  </a:ext>
                </a:extLst>
              </p:cNvPr>
              <p:cNvSpPr/>
              <p:nvPr/>
            </p:nvSpPr>
            <p:spPr>
              <a:xfrm>
                <a:off x="6055856" y="1716117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470AAD7-6178-4313-9F8C-1968281FAA4F}"/>
                  </a:ext>
                </a:extLst>
              </p:cNvPr>
              <p:cNvSpPr/>
              <p:nvPr/>
            </p:nvSpPr>
            <p:spPr>
              <a:xfrm>
                <a:off x="7179472" y="156594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C5501A9-F67D-4CDC-B7D1-442C1B62B098}"/>
                  </a:ext>
                </a:extLst>
              </p:cNvPr>
              <p:cNvSpPr/>
              <p:nvPr/>
            </p:nvSpPr>
            <p:spPr>
              <a:xfrm>
                <a:off x="6792845" y="1745720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949D9E8-A668-41FE-942D-17531C82F615}"/>
                  </a:ext>
                </a:extLst>
              </p:cNvPr>
              <p:cNvSpPr/>
              <p:nvPr/>
            </p:nvSpPr>
            <p:spPr>
              <a:xfrm>
                <a:off x="5699421" y="17910973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AB282BE-14BD-4FF3-93E6-1A0672CBB1A0}"/>
                  </a:ext>
                </a:extLst>
              </p:cNvPr>
              <p:cNvSpPr/>
              <p:nvPr/>
            </p:nvSpPr>
            <p:spPr>
              <a:xfrm>
                <a:off x="8283420" y="1664095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77F214-E03D-4715-95C4-D9836BA83BAA}"/>
                  </a:ext>
                </a:extLst>
              </p:cNvPr>
              <p:cNvSpPr/>
              <p:nvPr/>
            </p:nvSpPr>
            <p:spPr>
              <a:xfrm>
                <a:off x="7983183" y="1731144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4218242-7AB3-43A4-881B-C6ADA7501C68}"/>
                  </a:ext>
                </a:extLst>
              </p:cNvPr>
              <p:cNvSpPr/>
              <p:nvPr/>
            </p:nvSpPr>
            <p:spPr>
              <a:xfrm>
                <a:off x="6622637" y="1516517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5F82815-06EE-4A20-A088-39E27C90EFC9}"/>
                </a:ext>
              </a:extLst>
            </p:cNvPr>
            <p:cNvSpPr txBox="1"/>
            <p:nvPr/>
          </p:nvSpPr>
          <p:spPr>
            <a:xfrm>
              <a:off x="5550803" y="18870758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C8A3BF-E93F-4A96-937C-A3DEF3686CE6}"/>
                </a:ext>
              </a:extLst>
            </p:cNvPr>
            <p:cNvSpPr txBox="1"/>
            <p:nvPr/>
          </p:nvSpPr>
          <p:spPr>
            <a:xfrm>
              <a:off x="10899116" y="18847891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81C24A-FBE5-4806-B826-075EE9F7493F}"/>
              </a:ext>
            </a:extLst>
          </p:cNvPr>
          <p:cNvGrpSpPr/>
          <p:nvPr/>
        </p:nvGrpSpPr>
        <p:grpSpPr>
          <a:xfrm>
            <a:off x="3362871" y="14092256"/>
            <a:ext cx="9569025" cy="4733888"/>
            <a:chOff x="25994271" y="13065413"/>
            <a:chExt cx="9569025" cy="4733888"/>
          </a:xfrm>
        </p:grpSpPr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7B3D31D7-677E-4B42-BD8C-689633F80287}"/>
                </a:ext>
              </a:extLst>
            </p:cNvPr>
            <p:cNvSpPr/>
            <p:nvPr/>
          </p:nvSpPr>
          <p:spPr>
            <a:xfrm rot="20804316">
              <a:off x="34469562" y="13564065"/>
              <a:ext cx="817911" cy="958022"/>
            </a:xfrm>
            <a:prstGeom prst="triangle">
              <a:avLst>
                <a:gd name="adj" fmla="val 642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A107AF44-0650-496F-9F68-FF2FFBD41BBD}"/>
                </a:ext>
              </a:extLst>
            </p:cNvPr>
            <p:cNvSpPr/>
            <p:nvPr/>
          </p:nvSpPr>
          <p:spPr>
            <a:xfrm rot="1293684">
              <a:off x="32873005" y="14238903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964A77C5-767C-479A-9CB9-AAB1AAA04053}"/>
                </a:ext>
              </a:extLst>
            </p:cNvPr>
            <p:cNvSpPr/>
            <p:nvPr/>
          </p:nvSpPr>
          <p:spPr>
            <a:xfrm rot="6476503">
              <a:off x="30852473" y="15547224"/>
              <a:ext cx="1777906" cy="335152"/>
            </a:xfrm>
            <a:prstGeom prst="triangle">
              <a:avLst>
                <a:gd name="adj" fmla="val 59943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61B434B8-3FF5-4B8A-8C19-F643EE9E0E90}"/>
                </a:ext>
              </a:extLst>
            </p:cNvPr>
            <p:cNvSpPr/>
            <p:nvPr/>
          </p:nvSpPr>
          <p:spPr>
            <a:xfrm rot="8397517">
              <a:off x="33276729" y="13320359"/>
              <a:ext cx="1491924" cy="572852"/>
            </a:xfrm>
            <a:prstGeom prst="triangle">
              <a:avLst>
                <a:gd name="adj" fmla="val 311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0522E3D-9508-4709-80A0-9876106828B7}"/>
                </a:ext>
              </a:extLst>
            </p:cNvPr>
            <p:cNvSpPr/>
            <p:nvPr/>
          </p:nvSpPr>
          <p:spPr>
            <a:xfrm rot="19078988">
              <a:off x="26800306" y="15637263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8667123-A4B4-401D-A7C0-2AF42C233AC1}"/>
                </a:ext>
              </a:extLst>
            </p:cNvPr>
            <p:cNvSpPr/>
            <p:nvPr/>
          </p:nvSpPr>
          <p:spPr>
            <a:xfrm>
              <a:off x="26688321" y="13985946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724753-9CFA-4DB2-8163-035C59171D7B}"/>
                </a:ext>
              </a:extLst>
            </p:cNvPr>
            <p:cNvSpPr/>
            <p:nvPr/>
          </p:nvSpPr>
          <p:spPr>
            <a:xfrm rot="18409289" flipV="1">
              <a:off x="27385590" y="14966095"/>
              <a:ext cx="1898337" cy="611256"/>
            </a:xfrm>
            <a:prstGeom prst="triangle">
              <a:avLst>
                <a:gd name="adj" fmla="val 636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A04D23-F2C3-4568-BD6F-5FCD9BF6ADDE}"/>
                </a:ext>
              </a:extLst>
            </p:cNvPr>
            <p:cNvSpPr/>
            <p:nvPr/>
          </p:nvSpPr>
          <p:spPr>
            <a:xfrm rot="1293684">
              <a:off x="27722606" y="14216256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61F11C1-0248-498B-822F-332BB73DF2D4}"/>
                </a:ext>
              </a:extLst>
            </p:cNvPr>
            <p:cNvSpPr/>
            <p:nvPr/>
          </p:nvSpPr>
          <p:spPr>
            <a:xfrm rot="182298">
              <a:off x="28778323" y="14559899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569D0E4-E0F1-49D5-BDB1-DFFBA6D7AAAA}"/>
                </a:ext>
              </a:extLst>
            </p:cNvPr>
            <p:cNvSpPr/>
            <p:nvPr/>
          </p:nvSpPr>
          <p:spPr>
            <a:xfrm rot="9215515">
              <a:off x="27694822" y="15491215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AD4B4931-C92E-46DC-AE6C-5B583296FF6F}"/>
                </a:ext>
              </a:extLst>
            </p:cNvPr>
            <p:cNvSpPr/>
            <p:nvPr/>
          </p:nvSpPr>
          <p:spPr>
            <a:xfrm rot="9215515">
              <a:off x="27638695" y="15506261"/>
              <a:ext cx="1309448" cy="737444"/>
            </a:xfrm>
            <a:prstGeom prst="triangle">
              <a:avLst>
                <a:gd name="adj" fmla="val 7272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E048B8C0-E782-4191-A170-F5CC19527AF1}"/>
                </a:ext>
              </a:extLst>
            </p:cNvPr>
            <p:cNvSpPr/>
            <p:nvPr/>
          </p:nvSpPr>
          <p:spPr>
            <a:xfrm rot="20009847">
              <a:off x="27282861" y="14696377"/>
              <a:ext cx="1301674" cy="890166"/>
            </a:xfrm>
            <a:prstGeom prst="triangle">
              <a:avLst>
                <a:gd name="adj" fmla="val 3909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0F229A-485E-4656-B4A1-E9B924DC4B60}"/>
                </a:ext>
              </a:extLst>
            </p:cNvPr>
            <p:cNvSpPr txBox="1"/>
            <p:nvPr/>
          </p:nvSpPr>
          <p:spPr>
            <a:xfrm>
              <a:off x="26496392" y="17152970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6C1053-B110-474F-805D-D38C4B7D889F}"/>
                </a:ext>
              </a:extLst>
            </p:cNvPr>
            <p:cNvSpPr txBox="1"/>
            <p:nvPr/>
          </p:nvSpPr>
          <p:spPr>
            <a:xfrm>
              <a:off x="31844705" y="17130103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D80B38-B77E-4316-A20D-087F6B9A8537}"/>
                </a:ext>
              </a:extLst>
            </p:cNvPr>
            <p:cNvGrpSpPr/>
            <p:nvPr/>
          </p:nvGrpSpPr>
          <p:grpSpPr>
            <a:xfrm>
              <a:off x="25994271" y="13065413"/>
              <a:ext cx="4422650" cy="3686520"/>
              <a:chOff x="25994271" y="13065413"/>
              <a:chExt cx="4422650" cy="368652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C0739A-9A30-445D-9D92-34B792617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B0E847-2890-41BB-8D29-D4CB3F61B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CAD834F-8E51-4D16-BD5C-5ECE8F4AE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E6F7AEC-E5B9-49E1-A780-9BD4829DBC27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CADFE2B7-02E9-43B1-BD4B-B6F13BB74228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F22DE5F-91A3-4B63-A763-874E6AEB9C61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587E237-CC25-40E4-9D3F-B11B7F45CDCC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D1E5B67-A7A0-4A8C-B137-72AF633F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571C0AD-875C-4E5E-9076-DC50789DD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3963496-72FE-4D94-8331-4669FA2DD7D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85244B8-2D77-4DD6-A0A3-742D88DB5B89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6ED1C49-EF28-45C0-8EFF-21F01E11B1A4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6EC44BB-92EB-4D18-BF16-00C02F050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B475845-EA45-4881-BDDE-6C65E134A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380698C-F80F-4815-ACB8-BAB82DE2E985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EFADF85-1424-43B8-ADF5-93F9644BF260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5F7C191-1A80-4720-86F0-A7A424DAD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D81059E-B6B0-4652-B046-6749FB22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C3A5EF3-C3CD-473C-92D2-AA53445C3FE3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8F078EF-904D-48AC-AF8A-2D489A4778E0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BB5227-BFD7-4313-807D-80CEACABE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9172867-0DC6-4FA6-BE0C-92F9F9AC5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3DDF022-1461-4F69-BF7F-D3CD2BC3D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ADE08B-2FD7-4F67-94C2-432ECC4A7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517D606-AED9-4DAE-B52D-990A3F55D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6C60BC-A34A-467A-A480-2704DDAE6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0893BAD-41C0-4E04-984D-CA7FDCDE4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196D46-9BA2-4FDF-83A8-76042A067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9764A4-FD53-4B66-96AD-FFCDC695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8E1FED7-022B-4914-899F-1A74B56B99D2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ABD3D9-E873-4CF0-BA0F-AE3CDFD56426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1CD33E-3770-490B-BD29-533EEBDD97B4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83E0FD-4932-411D-93B2-98054C6F568F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BFD298-DC64-416A-BDD6-04D273A20E81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93693C1-3270-48A2-B248-FE0F5D41FBA6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D5BF5B6-432F-458F-A5FF-3EA077E690D7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6B8328-FA4D-4215-95FC-D6788F00E544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BD51CA5-DCCA-4F2D-9641-8FDF32A04A23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6557E67-8A4F-4B01-91EC-DB8C701AC6D0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5510B2C9-FD56-48BC-B9FD-482E636A0CEE}"/>
                </a:ext>
              </a:extLst>
            </p:cNvPr>
            <p:cNvSpPr/>
            <p:nvPr/>
          </p:nvSpPr>
          <p:spPr>
            <a:xfrm rot="19078988">
              <a:off x="31946681" y="15654185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CE4EC794-5ED3-4C8F-B706-EC78968E7D22}"/>
                </a:ext>
              </a:extLst>
            </p:cNvPr>
            <p:cNvSpPr/>
            <p:nvPr/>
          </p:nvSpPr>
          <p:spPr>
            <a:xfrm>
              <a:off x="31834696" y="14002868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B732BE06-6C74-4F50-9377-A8FF2CEE568B}"/>
                </a:ext>
              </a:extLst>
            </p:cNvPr>
            <p:cNvSpPr/>
            <p:nvPr/>
          </p:nvSpPr>
          <p:spPr>
            <a:xfrm rot="182298">
              <a:off x="33924698" y="14576821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DC820AE9-72C4-4FE0-95BC-80E6DA7E37BE}"/>
                </a:ext>
              </a:extLst>
            </p:cNvPr>
            <p:cNvSpPr/>
            <p:nvPr/>
          </p:nvSpPr>
          <p:spPr>
            <a:xfrm rot="9215515">
              <a:off x="32841197" y="15508137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3A93CBE-96B9-4ED3-8958-B481865C8051}"/>
                </a:ext>
              </a:extLst>
            </p:cNvPr>
            <p:cNvGrpSpPr/>
            <p:nvPr/>
          </p:nvGrpSpPr>
          <p:grpSpPr>
            <a:xfrm>
              <a:off x="31140646" y="13082335"/>
              <a:ext cx="4422650" cy="3686520"/>
              <a:chOff x="25994271" y="13065413"/>
              <a:chExt cx="4422650" cy="368652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8CCED9C-95C6-4566-9303-A1811F99B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C0ED2CA-7D54-4876-9ED5-8A163BD47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62D90-97D9-45BF-AF09-2B6AE06477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578FE76-B550-4F67-9813-797F5B7B36E9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6F0A3AA-D892-4AFE-99A4-7D317C2BD092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8EEE610-BF79-4D9F-801A-A35C4A928230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65242F6-32F6-4D33-92E7-DEF98BF8F4F8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6DA8690E-CE1E-45D3-8F9B-2C7B43BB6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62CD09E-C8D9-4EFF-85DD-3144D50E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CF32230-1A58-4BE8-800C-4E878BB5D6B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A2CB0DE-2483-4E81-95A9-072A2E69960C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C1C244C-62EC-4FA0-8581-39188A37D9B2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3D27544-5534-496B-B80E-B3AEB25D8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82C4650-3584-454E-A08C-AC0B5D69D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3A5F6D7-6D23-40A9-A8ED-594B965DB420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E9B1F844-40DD-4E5C-8D34-83325CD7332B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27A0264-31F6-4D7E-AB40-DEEEB52CB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DED5DB8-9922-4B7B-9BBA-0E1B2D1BC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D1F7536A-3639-4519-9AC2-6015B365EF67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E925C7A-4968-4D4E-B608-09C50E8A5217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96A2DC5-85BF-40D2-8229-3A57AEB95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B19A553-12CF-45A0-9E1F-83A05C262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2B0D260A-F2F3-4613-9FA1-2938F9519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4E38691-C3E6-4E37-8AFE-167CBEED8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D2EB08E-E35A-48F7-8A74-F9278A8FA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4846D97-382F-4202-A3C7-DBDAED546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9580BE2-5C0D-451B-81BD-90D8FE039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9418D3D5-B7BA-4782-8DC9-7246262F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9257BAF-47A9-4A04-B03A-4C8DB91D9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4FA07F1-F4D7-4106-9AC9-DCBF5B84525D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018F118-7BEC-4D1C-88B7-61AF6A5941E5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E2FDCB0-063F-441C-9B3C-59DEE5F1B37C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5CB8705-EEC9-4DDF-9A9A-1575998B6DC8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4B3EB6F-EF3A-4C51-ACDE-A9FF1B9F96EC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1DEE604-720B-49D6-9CCB-DF9153A8D88A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1741B5C-3A97-4C00-A3B2-9E0D04804F05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04CBB05-3D47-47E8-801D-FC30FD928C90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4F1750D-F3C7-40A1-81B0-C240E4436D17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C07D4D2-7BFD-41E2-992B-D0A335CCBE37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784735-C0EA-4C00-8320-50A52D82F8CD}"/>
              </a:ext>
            </a:extLst>
          </p:cNvPr>
          <p:cNvSpPr txBox="1"/>
          <p:nvPr/>
        </p:nvSpPr>
        <p:spPr>
          <a:xfrm>
            <a:off x="5179085" y="1104900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839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64FDE45-A8E6-4DD6-A554-49F6948BFF59}"/>
              </a:ext>
            </a:extLst>
          </p:cNvPr>
          <p:cNvGrpSpPr/>
          <p:nvPr/>
        </p:nvGrpSpPr>
        <p:grpSpPr>
          <a:xfrm>
            <a:off x="29476925" y="14545278"/>
            <a:ext cx="4544922" cy="2576444"/>
            <a:chOff x="21102946" y="15072325"/>
            <a:chExt cx="4544922" cy="257644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B54D031-0BE3-4C1D-AB8F-6DE3F06CA34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AA58F34-9690-42AC-BE04-D3C5F9076126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8794762-4330-41EA-BCA6-267D148C6B85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62830D-BB80-4454-B2EA-71ADC26EB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392D5C-2C67-485F-9498-91A7CC6A0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E038D-9E7C-42A2-837B-BF68E9EF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ED809-7F8A-4F90-90CF-1FD6EEB66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8FCB35-FE73-42D5-BA78-300F49CAB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EA5CA8-3045-4708-AB37-61FB10D22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CD1891-7543-4B86-8B00-D77A7D7E2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AA492D-6F80-4665-87B3-1E5245EEAFA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4F2F44-6298-4ED7-B1E9-CF1AD754D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12962-6141-4D37-BACC-A5858E6ABBA6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3A84BE-ED0E-4055-A562-C8C35D4ED294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4E8C14-2F0C-4BB1-A3FE-724CE191272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34AAF0-C7B9-416A-A271-F996F55CD5F9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E9FD2-6B50-4853-8251-8C4C448F4785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817A74-BCE0-4790-AA1E-6D723A8818F6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D59132-F73A-450B-8CE3-2FFB25A2F310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6E3B97-C967-4A37-AA16-A9F4B771EAFD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5252CA-8C77-466F-B7D6-7E138CA0D4F1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D530B4-78A5-4E5A-BEAD-C52276152B56}"/>
                </a:ext>
              </a:extLst>
            </p:cNvPr>
            <p:cNvCxnSpPr/>
            <p:nvPr/>
          </p:nvCxnSpPr>
          <p:spPr>
            <a:xfrm>
              <a:off x="22365560" y="16360183"/>
              <a:ext cx="570640" cy="5174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DB7BE1-D01F-44FD-97D3-794DD360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1705" y="16570476"/>
              <a:ext cx="407754" cy="2333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0E03CB-0165-4CB5-B03E-00F663F364B6}"/>
              </a:ext>
            </a:extLst>
          </p:cNvPr>
          <p:cNvSpPr txBox="1"/>
          <p:nvPr/>
        </p:nvSpPr>
        <p:spPr>
          <a:xfrm>
            <a:off x="7748337" y="1164656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84212-FD48-4F35-8E02-8BE0C350EA8C}"/>
              </a:ext>
            </a:extLst>
          </p:cNvPr>
          <p:cNvGrpSpPr/>
          <p:nvPr/>
        </p:nvGrpSpPr>
        <p:grpSpPr>
          <a:xfrm>
            <a:off x="13223023" y="13732029"/>
            <a:ext cx="3151448" cy="3110563"/>
            <a:chOff x="8220469" y="13999543"/>
            <a:chExt cx="3151448" cy="3110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D57146-3854-42F1-91C3-607ECAD51A61}"/>
                </a:ext>
              </a:extLst>
            </p:cNvPr>
            <p:cNvGrpSpPr/>
            <p:nvPr/>
          </p:nvGrpSpPr>
          <p:grpSpPr>
            <a:xfrm>
              <a:off x="8366788" y="13999543"/>
              <a:ext cx="3005129" cy="3110563"/>
              <a:chOff x="12540682" y="14582830"/>
              <a:chExt cx="3005129" cy="3110563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79D0211-583A-4B84-A54E-D1C70F299BD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04E23-956F-4EEB-9E5C-8C51CD2D3443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2C13CAC-0721-47CC-A148-101239B0E07C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62ECE0-A9B1-4AAA-9104-DF6BE8742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5B42A22-79CD-436D-88C1-86FEA6D40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771C66-BC18-4F6F-92F7-C98AFDC59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4E48BD-8EA2-49F1-9249-468A9BFD9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8E1C21-213E-450C-A2C4-B682DE278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B9612B9-6148-4F54-8750-05F608D4D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FFC528-A118-40A4-AB41-A85E32045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D388A1-6D14-4C3B-81B0-6928FA1CF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EB33C05-787E-4204-9187-180B68B6F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1193DD2-7C79-49D0-9464-4F1BBF881D10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6567F9-EC1E-4D78-80DB-048C122738FF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276AF5-5560-41BD-BE7C-EBA26CE03C50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7A4FBFF-F3C7-4C20-B470-1C8BA87E2CD6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42F3477-19D8-4520-B8B5-AB4D514D25C1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F28C2E-23B8-48D3-AE10-A6E257C69036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883A3-5328-40BE-BFDF-DB1C6AD1F12E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5DD9EA-85BC-4A6F-9F64-54671EA9AC90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71B632-B442-4B14-B6AF-93019DEDCC11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9C80298-62E7-45FF-A14B-973009530F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0721" y="16162423"/>
                <a:ext cx="240553" cy="3599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C87997E-99A7-4D56-B069-1C63C844E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8938" y="16974487"/>
                <a:ext cx="158550" cy="32726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/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/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C8C86A-26E7-4D12-B26A-533A3433B0EB}"/>
              </a:ext>
            </a:extLst>
          </p:cNvPr>
          <p:cNvGrpSpPr/>
          <p:nvPr/>
        </p:nvGrpSpPr>
        <p:grpSpPr>
          <a:xfrm>
            <a:off x="7388281" y="13652527"/>
            <a:ext cx="3153460" cy="3110563"/>
            <a:chOff x="12392351" y="14582830"/>
            <a:chExt cx="3153460" cy="311056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C4E1ED-B550-4DC0-9418-BAA1A4293973}"/>
                </a:ext>
              </a:extLst>
            </p:cNvPr>
            <p:cNvGrpSpPr/>
            <p:nvPr/>
          </p:nvGrpSpPr>
          <p:grpSpPr>
            <a:xfrm>
              <a:off x="12540682" y="14582830"/>
              <a:ext cx="3005129" cy="3110563"/>
              <a:chOff x="12540682" y="14582830"/>
              <a:chExt cx="3005129" cy="3110563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6FA70F2A-E323-48DE-B23C-A021115EBC9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FCEFFB96-77DF-4264-9FC1-9F41CC6AFD19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0560D28-1C39-4F83-B9DA-20EB66E308A1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AF5021-0202-4153-B8C9-2B4981546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9A8D489-0AB0-4E6A-A9E2-D6825313B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44DDFD4-0572-45CC-BDA9-F9143FEDC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262AFC3-8FA7-4A80-AD59-7078A00B8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C20AC8E-DB1F-4689-B2DA-4A135D3B0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74BCEAE-0FAA-44C4-AACC-382C6C39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7055529-9DE7-47A0-9EAD-7A5BC5F0C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0955E4-BA24-41CC-AD74-76823AF3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8549DC-E118-4DF6-9EFB-7ECAF1B42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B9A2FB-EC3A-4942-8963-1A19055AEAD3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D6E56B2-0BBB-49E1-8226-C8B5CA723BD6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10A1E6B-BBC2-468D-A119-7ECF4493FF25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9DD611-F461-43E3-9284-AB9E316B3B77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0DC13C-91DB-4C41-A805-62AFDAEE6284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FD21D-26BC-4E04-AB0E-7C611A60DD91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486BDD8-4F8E-49ED-9F17-0BBFB8533DA3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DA14C4F-8C51-44C3-B461-3EBEB369CEB1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457B991-B7E5-4181-BBE9-E1DB0792A747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67D860-C99E-4B5A-A232-42ABA3338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8709" y="16173180"/>
              <a:ext cx="240553" cy="35990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E4D91F-714E-431A-B68D-AEEC0F59B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6926" y="16985244"/>
              <a:ext cx="158550" cy="327267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/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/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5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FD53A3-2C16-4FD9-8C6D-34AD4BAE8815}"/>
              </a:ext>
            </a:extLst>
          </p:cNvPr>
          <p:cNvGrpSpPr/>
          <p:nvPr/>
        </p:nvGrpSpPr>
        <p:grpSpPr>
          <a:xfrm>
            <a:off x="6612673" y="16885146"/>
            <a:ext cx="8430956" cy="4825287"/>
            <a:chOff x="6612673" y="16885146"/>
            <a:chExt cx="8430956" cy="48252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75994A3-2F2B-42E4-B059-521CB28D3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293" y="16982867"/>
              <a:ext cx="30709" cy="4310798"/>
            </a:xfrm>
            <a:prstGeom prst="line">
              <a:avLst/>
            </a:prstGeom>
            <a:ln w="635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1187D-805E-4CD9-B66D-4607A27DF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6002" y="19138266"/>
              <a:ext cx="4484581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9CBAB8-B13E-4DD6-AF4E-BCDD5FC0947A}"/>
                    </a:ext>
                  </a:extLst>
                </p:cNvPr>
                <p:cNvSpPr txBox="1"/>
                <p:nvPr/>
              </p:nvSpPr>
              <p:spPr>
                <a:xfrm>
                  <a:off x="6824937" y="16885146"/>
                  <a:ext cx="152375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9CBAB8-B13E-4DD6-AF4E-BCDD5FC09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937" y="16885146"/>
                  <a:ext cx="1523750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4423C3-1E99-4E29-B261-FA3362D02007}"/>
                    </a:ext>
                  </a:extLst>
                </p:cNvPr>
                <p:cNvSpPr txBox="1"/>
                <p:nvPr/>
              </p:nvSpPr>
              <p:spPr>
                <a:xfrm>
                  <a:off x="10840651" y="18483146"/>
                  <a:ext cx="38331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4423C3-1E99-4E29-B261-FA3362D02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651" y="18483146"/>
                  <a:ext cx="38331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BC14D5-4262-460C-8696-AF08928D1656}"/>
                </a:ext>
              </a:extLst>
            </p:cNvPr>
            <p:cNvSpPr/>
            <p:nvPr/>
          </p:nvSpPr>
          <p:spPr>
            <a:xfrm>
              <a:off x="6634975" y="18558376"/>
              <a:ext cx="4259765" cy="1915265"/>
            </a:xfrm>
            <a:custGeom>
              <a:avLst/>
              <a:gdLst>
                <a:gd name="connsiteX0" fmla="*/ 0 w 4081346"/>
                <a:gd name="connsiteY0" fmla="*/ 844748 h 1915265"/>
                <a:gd name="connsiteX1" fmla="*/ 1115122 w 4081346"/>
                <a:gd name="connsiteY1" fmla="*/ 30709 h 1915265"/>
                <a:gd name="connsiteX2" fmla="*/ 2230244 w 4081346"/>
                <a:gd name="connsiteY2" fmla="*/ 342943 h 1915265"/>
                <a:gd name="connsiteX3" fmla="*/ 4081346 w 4081346"/>
                <a:gd name="connsiteY3" fmla="*/ 1915265 h 191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1346" h="1915265">
                  <a:moveTo>
                    <a:pt x="0" y="844748"/>
                  </a:moveTo>
                  <a:cubicBezTo>
                    <a:pt x="371707" y="479545"/>
                    <a:pt x="743415" y="114343"/>
                    <a:pt x="1115122" y="30709"/>
                  </a:cubicBezTo>
                  <a:cubicBezTo>
                    <a:pt x="1486829" y="-52925"/>
                    <a:pt x="1735873" y="28850"/>
                    <a:pt x="2230244" y="342943"/>
                  </a:cubicBezTo>
                  <a:cubicBezTo>
                    <a:pt x="2724615" y="657036"/>
                    <a:pt x="3402980" y="1286150"/>
                    <a:pt x="4081346" y="1915265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A20864-F5EF-434A-9D7E-9746FF358EE8}"/>
                </a:ext>
              </a:extLst>
            </p:cNvPr>
            <p:cNvSpPr/>
            <p:nvPr/>
          </p:nvSpPr>
          <p:spPr>
            <a:xfrm>
              <a:off x="6634976" y="19536937"/>
              <a:ext cx="4259764" cy="1806497"/>
            </a:xfrm>
            <a:custGeom>
              <a:avLst/>
              <a:gdLst>
                <a:gd name="connsiteX0" fmla="*/ 0 w 4170556"/>
                <a:gd name="connsiteY0" fmla="*/ 0 h 1806497"/>
                <a:gd name="connsiteX1" fmla="*/ 657922 w 4170556"/>
                <a:gd name="connsiteY1" fmla="*/ 111512 h 1806497"/>
                <a:gd name="connsiteX2" fmla="*/ 1895707 w 4170556"/>
                <a:gd name="connsiteY2" fmla="*/ 635619 h 1806497"/>
                <a:gd name="connsiteX3" fmla="*/ 4170556 w 4170556"/>
                <a:gd name="connsiteY3" fmla="*/ 1806497 h 18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0556" h="1806497">
                  <a:moveTo>
                    <a:pt x="0" y="0"/>
                  </a:moveTo>
                  <a:cubicBezTo>
                    <a:pt x="170985" y="2788"/>
                    <a:pt x="341971" y="5576"/>
                    <a:pt x="657922" y="111512"/>
                  </a:cubicBezTo>
                  <a:cubicBezTo>
                    <a:pt x="973873" y="217448"/>
                    <a:pt x="1310268" y="353121"/>
                    <a:pt x="1895707" y="635619"/>
                  </a:cubicBezTo>
                  <a:cubicBezTo>
                    <a:pt x="2481146" y="918117"/>
                    <a:pt x="3325851" y="1362307"/>
                    <a:pt x="4170556" y="180649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D9F2C6-643D-4522-941C-6A3D9090ACF7}"/>
                </a:ext>
              </a:extLst>
            </p:cNvPr>
            <p:cNvSpPr/>
            <p:nvPr/>
          </p:nvSpPr>
          <p:spPr>
            <a:xfrm>
              <a:off x="6612673" y="18472271"/>
              <a:ext cx="4282068" cy="1843365"/>
            </a:xfrm>
            <a:custGeom>
              <a:avLst/>
              <a:gdLst>
                <a:gd name="connsiteX0" fmla="*/ 0 w 4282068"/>
                <a:gd name="connsiteY0" fmla="*/ 1287690 h 1843365"/>
                <a:gd name="connsiteX1" fmla="*/ 970156 w 4282068"/>
                <a:gd name="connsiteY1" fmla="*/ 1778344 h 1843365"/>
                <a:gd name="connsiteX2" fmla="*/ 2709747 w 4282068"/>
                <a:gd name="connsiteY2" fmla="*/ 5300 h 1843365"/>
                <a:gd name="connsiteX3" fmla="*/ 4282068 w 4282068"/>
                <a:gd name="connsiteY3" fmla="*/ 1276539 h 18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2068" h="1843365">
                  <a:moveTo>
                    <a:pt x="0" y="1287690"/>
                  </a:moveTo>
                  <a:cubicBezTo>
                    <a:pt x="259266" y="1639883"/>
                    <a:pt x="518532" y="1992076"/>
                    <a:pt x="970156" y="1778344"/>
                  </a:cubicBezTo>
                  <a:cubicBezTo>
                    <a:pt x="1421780" y="1564612"/>
                    <a:pt x="2157762" y="88934"/>
                    <a:pt x="2709747" y="5300"/>
                  </a:cubicBezTo>
                  <a:cubicBezTo>
                    <a:pt x="3261732" y="-78334"/>
                    <a:pt x="3938239" y="849076"/>
                    <a:pt x="4282068" y="1276539"/>
                  </a:cubicBezTo>
                </a:path>
              </a:pathLst>
            </a:cu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E85DEA-8499-4223-B2ED-27A5CB38D156}"/>
                    </a:ext>
                  </a:extLst>
                </p:cNvPr>
                <p:cNvSpPr txBox="1"/>
                <p:nvPr/>
              </p:nvSpPr>
              <p:spPr>
                <a:xfrm>
                  <a:off x="10914422" y="19261509"/>
                  <a:ext cx="4129207" cy="741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E85DEA-8499-4223-B2ED-27A5CB38D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422" y="19261509"/>
                  <a:ext cx="4129207" cy="741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5D55D-EA72-4091-B5AD-E88B73DC1A23}"/>
                    </a:ext>
                  </a:extLst>
                </p:cNvPr>
                <p:cNvSpPr txBox="1"/>
                <p:nvPr/>
              </p:nvSpPr>
              <p:spPr>
                <a:xfrm>
                  <a:off x="10914422" y="20125916"/>
                  <a:ext cx="1949700" cy="7023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5D55D-EA72-4091-B5AD-E88B73DC1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422" y="20125916"/>
                  <a:ext cx="1949700" cy="7023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997C22-D4F3-4296-9DAD-CFF0DCE18509}"/>
                    </a:ext>
                  </a:extLst>
                </p:cNvPr>
                <p:cNvSpPr txBox="1"/>
                <p:nvPr/>
              </p:nvSpPr>
              <p:spPr>
                <a:xfrm>
                  <a:off x="10894740" y="20969268"/>
                  <a:ext cx="4129207" cy="741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997C22-D4F3-4296-9DAD-CFF0DCE18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740" y="20969268"/>
                  <a:ext cx="4129207" cy="741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116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702</Words>
  <Application>Microsoft Office PowerPoint</Application>
  <PresentationFormat>Custom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Nicholas Landry</cp:lastModifiedBy>
  <cp:revision>235</cp:revision>
  <dcterms:created xsi:type="dcterms:W3CDTF">2010-10-12T21:13:14Z</dcterms:created>
  <dcterms:modified xsi:type="dcterms:W3CDTF">2020-05-13T20:53:12Z</dcterms:modified>
</cp:coreProperties>
</file>