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7" r:id="rId5"/>
    <p:sldId id="266" r:id="rId6"/>
    <p:sldId id="264" r:id="rId7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8C8C8C"/>
    <a:srgbClr val="218F4B"/>
    <a:srgbClr val="347C51"/>
    <a:srgbClr val="D2BF23"/>
    <a:srgbClr val="CFB879"/>
    <a:srgbClr val="D3B979"/>
    <a:srgbClr val="D2C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>
        <p:scale>
          <a:sx n="107" d="100"/>
          <a:sy n="107" d="100"/>
        </p:scale>
        <p:origin x="-4555" y="-8669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8895040"/>
            <a:ext cx="43891200" cy="40233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472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991670"/>
            <a:ext cx="13898880" cy="21019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389120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344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2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4" Type="http://schemas.openxmlformats.org/officeDocument/2006/relationships/image" Target="../media/image2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3" Type="http://schemas.openxmlformats.org/officeDocument/2006/relationships/image" Target="../media/image120.png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230.png"/><Relationship Id="rId5" Type="http://schemas.openxmlformats.org/officeDocument/2006/relationships/image" Target="../media/image140.png"/><Relationship Id="rId10" Type="http://schemas.openxmlformats.org/officeDocument/2006/relationships/image" Target="../media/image220.png"/><Relationship Id="rId4" Type="http://schemas.openxmlformats.org/officeDocument/2006/relationships/image" Target="../media/image130.png"/><Relationship Id="rId9" Type="http://schemas.openxmlformats.org/officeDocument/2006/relationships/image" Target="../media/image2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>
                <a:lumMod val="65000"/>
              </a:schemeClr>
            </a:gs>
            <a:gs pos="83000">
              <a:schemeClr val="bg1">
                <a:lumMod val="7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389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latin typeface="Arial" pitchFamily="34" charset="0"/>
                <a:cs typeface="Arial" pitchFamily="34" charset="0"/>
              </a:rPr>
              <a:t>The effect of simplex and network degree distribution on simplicial contagion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C0C4BB9-7C7D-48D1-ABA6-F63B03A93438}"/>
                  </a:ext>
                </a:extLst>
              </p:cNvPr>
              <p:cNvSpPr/>
              <p:nvPr/>
            </p:nvSpPr>
            <p:spPr>
              <a:xfrm>
                <a:off x="1327539" y="5461000"/>
                <a:ext cx="12801600" cy="23037800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  <a:effectLst>
                <a:outerShdw blurRad="50800" dist="254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8800" dirty="0">
                    <a:solidFill>
                      <a:schemeClr val="tx1"/>
                    </a:solidFill>
                    <a:latin typeface="+mj-lt"/>
                  </a:rPr>
                  <a:t>Background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GOAL: Modeling explosive transitions present in epidemics and opinion formation (Ex. 2016 US election, memes, viral videos, flu) that are infeasible to capture using traditional network contagion models.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Hypergraphs capture higher-order interactions which more closely mimic real-world social dynamics, because groups to which we belong influence our opinions.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Mechanisms of contagion for node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: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Note that the standard model is simply a) and b)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 err="1">
                    <a:solidFill>
                      <a:schemeClr val="tx1"/>
                    </a:solidFill>
                    <a:latin typeface="+mj-lt"/>
                  </a:rPr>
                  <a:t>Erdős-Rényi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 network with uniformly distributed simplices analyzed by </a:t>
                </a:r>
                <a:r>
                  <a:rPr lang="en-US" sz="3600" dirty="0" err="1">
                    <a:solidFill>
                      <a:schemeClr val="tx1"/>
                    </a:solidFill>
                    <a:latin typeface="+mj-lt"/>
                  </a:rPr>
                  <a:t>Iacopini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 et al. in 2019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We varied the degree distribution of the underlying </a:t>
                </a:r>
                <a:r>
                  <a:rPr lang="en-US" sz="3600">
                    <a:solidFill>
                      <a:schemeClr val="tx1"/>
                    </a:solidFill>
                    <a:latin typeface="+mj-lt"/>
                  </a:rPr>
                  <a:t>network and how 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the distribution of simplices on the nodes is related to the degree of the node and observe how the epidemic behavior is affected</a:t>
                </a:r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.</a:t>
                </a:r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C0C4BB9-7C7D-48D1-ABA6-F63B03A93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539" y="5461000"/>
                <a:ext cx="12801600" cy="230378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0">
                <a:solidFill>
                  <a:schemeClr val="tx1"/>
                </a:solidFill>
              </a:ln>
              <a:effectLst>
                <a:outerShdw blurRad="50800" dist="254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E97A39A-252A-46FE-8486-99AE44906D8D}"/>
                  </a:ext>
                </a:extLst>
              </p:cNvPr>
              <p:cNvSpPr/>
              <p:nvPr/>
            </p:nvSpPr>
            <p:spPr>
              <a:xfrm>
                <a:off x="15589866" y="5490037"/>
                <a:ext cx="12801600" cy="23012400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  <a:effectLst>
                <a:outerShdw blurRad="50800" dist="254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8800" dirty="0">
                    <a:solidFill>
                      <a:schemeClr val="tx1"/>
                    </a:solidFill>
                    <a:latin typeface="+mj-lt"/>
                  </a:rPr>
                  <a:t>Theory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We used a modified SIS model to include simplicial interactions.</a:t>
                </a:r>
              </a:p>
              <a:p>
                <a:endParaRPr lang="en-US" sz="3600" dirty="0">
                  <a:solidFill>
                    <a:schemeClr val="tx1"/>
                  </a:solidFill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Mean Field Theory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𝐼𝑛𝑓𝑒𝑐𝑡𝑖𝑜𝑛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lim>
                      </m:limLow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h𝑒𝑎𝑙𝑖𝑛𝑔</m:t>
                              </m:r>
                            </m:e>
                          </m:eqArr>
                        </m:lim>
                      </m:limLow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𝑖𝑛𝑓𝑒𝑐𝑡𝑖𝑜𝑛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𝑖𝑛𝑓𝑒𝑐𝑡𝑒𝑑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𝑛𝑒𝑖𝑔h𝑏𝑜𝑟𝑠</m:t>
                              </m:r>
                            </m:e>
                          </m:eqArr>
                        </m:lim>
                      </m:limLow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𝑖𝑛𝑓𝑒𝑐𝑡𝑖𝑜𝑛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𝑖𝑛𝑓𝑒𝑐𝑡𝑒𝑑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𝑠𝑖𝑚𝑝𝑙𝑖𝑐𝑒𝑠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𝑤h𝑖𝑐h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𝑚𝑒𝑚𝑏𝑒𝑟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  <a:p>
                <a:endParaRPr lang="en-US" sz="4000" b="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  <a:p>
                <a:r>
                  <a:rPr lang="en-US" sz="3600" b="0" dirty="0">
                    <a:solidFill>
                      <a:schemeClr val="tx1"/>
                    </a:solidFill>
                  </a:rPr>
                  <a:t>We used linearization to solve for the critical value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b="0" dirty="0">
                    <a:solidFill>
                      <a:schemeClr val="tx1"/>
                    </a:solidFill>
                  </a:rPr>
                  <a:t> at which infection occurs and found the inflection point at the critical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b="0" dirty="0">
                    <a:solidFill>
                      <a:schemeClr val="tx1"/>
                    </a:solidFill>
                  </a:rPr>
                  <a:t> to solve for the </a:t>
                </a:r>
                <a:r>
                  <a:rPr lang="en-US" sz="3600" dirty="0">
                    <a:solidFill>
                      <a:schemeClr val="tx1"/>
                    </a:solidFill>
                  </a:rPr>
                  <a:t>onset of hysteresis, also known as a cusp bifurcation.</a:t>
                </a:r>
              </a:p>
              <a:p>
                <a:endParaRPr lang="en-US" sz="3600" b="0" dirty="0">
                  <a:solidFill>
                    <a:schemeClr val="tx1"/>
                  </a:solidFill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We used the undirected configuration model for the network, so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den>
                    </m:f>
                  </m:oMath>
                </a14:m>
                <a:r>
                  <a:rPr lang="en-US" sz="3600" b="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3600" dirty="0">
                  <a:solidFill>
                    <a:schemeClr val="tx1"/>
                  </a:solidFill>
                </a:endParaRPr>
              </a:p>
              <a:p>
                <a:r>
                  <a:rPr lang="en-US" sz="3600" b="0" dirty="0">
                    <a:solidFill>
                      <a:schemeClr val="tx1"/>
                    </a:solidFill>
                  </a:rPr>
                  <a:t>We considered two possibilities for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600" b="0" dirty="0">
                  <a:solidFill>
                    <a:schemeClr val="tx1"/>
                  </a:solidFill>
                </a:endParaRPr>
              </a:p>
              <a:p>
                <a:endParaRPr lang="en-US" sz="3600" b="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The likelihood of a simplex being connected to a node depends on that node’s degree</a:t>
                </a:r>
              </a:p>
              <a:p>
                <a:pPr marL="2766060" lvl="1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marL="2766060" lvl="1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The critical value above which hysteresis occurs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The likelihood of a simplex being connected to a node is identical for all nodes:</a:t>
                </a:r>
              </a:p>
              <a:p>
                <a:pPr marL="2766060" lvl="1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marL="2766060" lvl="1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The critical value above which hysteresis occurs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E97A39A-252A-46FE-8486-99AE44906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866" y="5490037"/>
                <a:ext cx="12801600" cy="23012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>
                <a:solidFill>
                  <a:schemeClr val="tx1"/>
                </a:solidFill>
              </a:ln>
              <a:effectLst>
                <a:outerShdw blurRad="50800" dist="254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52AE92-D152-4269-B4D2-8C56AA4F34C4}"/>
              </a:ext>
            </a:extLst>
          </p:cNvPr>
          <p:cNvSpPr/>
          <p:nvPr/>
        </p:nvSpPr>
        <p:spPr>
          <a:xfrm>
            <a:off x="29946600" y="5486400"/>
            <a:ext cx="12801600" cy="12697414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Simulation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D1841912-F8D0-416B-A0B3-399AAD623F70}"/>
              </a:ext>
            </a:extLst>
          </p:cNvPr>
          <p:cNvGrpSpPr>
            <a:grpSpLocks noChangeAspect="1"/>
          </p:cNvGrpSpPr>
          <p:nvPr/>
        </p:nvGrpSpPr>
        <p:grpSpPr>
          <a:xfrm>
            <a:off x="3714600" y="13080796"/>
            <a:ext cx="2496312" cy="2333993"/>
            <a:chOff x="18169514" y="14117317"/>
            <a:chExt cx="2818486" cy="2635218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DDEB7143-10CA-43C4-8FAC-8C6C59E91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33438" y="14917439"/>
              <a:ext cx="1670770" cy="589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B881FC00-968B-455D-962B-0373AA2FC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8591" y="14578470"/>
              <a:ext cx="812020" cy="9437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3280D6DA-DA20-47D5-82A2-AD830F61F4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40796" y="14304706"/>
              <a:ext cx="959815" cy="26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EF995A1-7058-4E5F-BDC1-646854AF67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05897" y="15963600"/>
              <a:ext cx="1023861" cy="6134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0C798BA3-4B61-480E-804D-6E1F4DFE59DC}"/>
                </a:ext>
              </a:extLst>
            </p:cNvPr>
            <p:cNvCxnSpPr>
              <a:cxnSpLocks/>
            </p:cNvCxnSpPr>
            <p:nvPr/>
          </p:nvCxnSpPr>
          <p:spPr>
            <a:xfrm>
              <a:off x="18363971" y="14917439"/>
              <a:ext cx="242563" cy="10461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2979BEE-56CB-4C23-9054-29B88CF6DD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6535" y="15493689"/>
              <a:ext cx="1382057" cy="469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B5D8D809-345F-43C7-B281-CF7713F47AE5}"/>
                </a:ext>
              </a:extLst>
            </p:cNvPr>
            <p:cNvSpPr/>
            <p:nvPr/>
          </p:nvSpPr>
          <p:spPr>
            <a:xfrm>
              <a:off x="18169514" y="14730050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2D6DA506-EC2D-488E-B53D-E3DB7340C33F}"/>
                </a:ext>
              </a:extLst>
            </p:cNvPr>
            <p:cNvSpPr/>
            <p:nvPr/>
          </p:nvSpPr>
          <p:spPr>
            <a:xfrm>
              <a:off x="19801202" y="15319879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E7009FA4-C3BA-45CA-8A0D-BE6130F9750A}"/>
                </a:ext>
              </a:extLst>
            </p:cNvPr>
            <p:cNvSpPr/>
            <p:nvPr/>
          </p:nvSpPr>
          <p:spPr>
            <a:xfrm>
              <a:off x="18419146" y="15765225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0D90E17B-6048-4A1F-BE3B-623C90602A7C}"/>
                </a:ext>
              </a:extLst>
            </p:cNvPr>
            <p:cNvSpPr/>
            <p:nvPr/>
          </p:nvSpPr>
          <p:spPr>
            <a:xfrm>
              <a:off x="20613221" y="14382933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1CF07BDE-1AD3-462E-A3E4-14A03B8A5A02}"/>
                </a:ext>
              </a:extLst>
            </p:cNvPr>
            <p:cNvSpPr/>
            <p:nvPr/>
          </p:nvSpPr>
          <p:spPr>
            <a:xfrm>
              <a:off x="19466017" y="16377756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FED5A507-C8F9-48D1-BF55-97AE7FA780ED}"/>
                </a:ext>
              </a:extLst>
            </p:cNvPr>
            <p:cNvSpPr/>
            <p:nvPr/>
          </p:nvSpPr>
          <p:spPr>
            <a:xfrm>
              <a:off x="19646491" y="14117317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0E0FFC-A9D4-4950-94AB-0EE41AEB7CED}"/>
              </a:ext>
            </a:extLst>
          </p:cNvPr>
          <p:cNvSpPr txBox="1"/>
          <p:nvPr/>
        </p:nvSpPr>
        <p:spPr>
          <a:xfrm>
            <a:off x="4122778" y="15583424"/>
            <a:ext cx="169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Network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3FDF238-4C9D-4BEA-A691-6F8A097A406A}"/>
              </a:ext>
            </a:extLst>
          </p:cNvPr>
          <p:cNvSpPr txBox="1"/>
          <p:nvPr/>
        </p:nvSpPr>
        <p:spPr>
          <a:xfrm>
            <a:off x="8829377" y="15619758"/>
            <a:ext cx="2385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Hypergraph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7F290740-2ECB-46AA-8471-76F8E1E0C73C}"/>
              </a:ext>
            </a:extLst>
          </p:cNvPr>
          <p:cNvGrpSpPr/>
          <p:nvPr/>
        </p:nvGrpSpPr>
        <p:grpSpPr>
          <a:xfrm>
            <a:off x="2868292" y="16909152"/>
            <a:ext cx="9720094" cy="4133572"/>
            <a:chOff x="22089768" y="20900878"/>
            <a:chExt cx="9720094" cy="4133572"/>
          </a:xfrm>
        </p:grpSpPr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1ABF1488-6D81-4EB1-AA17-508E774F79F7}"/>
                </a:ext>
              </a:extLst>
            </p:cNvPr>
            <p:cNvGrpSpPr/>
            <p:nvPr/>
          </p:nvGrpSpPr>
          <p:grpSpPr>
            <a:xfrm>
              <a:off x="28471996" y="20900878"/>
              <a:ext cx="3337866" cy="4133572"/>
              <a:chOff x="10211941" y="21164828"/>
              <a:chExt cx="3337866" cy="4133572"/>
            </a:xfrm>
          </p:grpSpPr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345A9676-3D85-43C1-8F24-0CC771B83D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804" y="21427318"/>
                <a:ext cx="2286000" cy="2405314"/>
                <a:chOff x="5588540" y="21361940"/>
                <a:chExt cx="2286000" cy="2405314"/>
              </a:xfrm>
            </p:grpSpPr>
            <p:sp>
              <p:nvSpPr>
                <p:cNvPr id="490" name="Isosceles Triangle 489">
                  <a:extLst>
                    <a:ext uri="{FF2B5EF4-FFF2-40B4-BE49-F238E27FC236}">
                      <a16:creationId xmlns:a16="http://schemas.microsoft.com/office/drawing/2014/main" id="{D4BD2913-6C58-45FD-8932-5CD5E0A23CFF}"/>
                    </a:ext>
                  </a:extLst>
                </p:cNvPr>
                <p:cNvSpPr/>
                <p:nvPr/>
              </p:nvSpPr>
              <p:spPr>
                <a:xfrm rot="5400000">
                  <a:off x="5761274" y="21628383"/>
                  <a:ext cx="1968676" cy="1872429"/>
                </a:xfrm>
                <a:prstGeom prst="triangle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38C2856E-A01A-41CC-8338-25B1BEA248F8}"/>
                    </a:ext>
                  </a:extLst>
                </p:cNvPr>
                <p:cNvSpPr/>
                <p:nvPr/>
              </p:nvSpPr>
              <p:spPr>
                <a:xfrm>
                  <a:off x="7417594" y="22336124"/>
                  <a:ext cx="456946" cy="456946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Oval 491">
                  <a:extLst>
                    <a:ext uri="{FF2B5EF4-FFF2-40B4-BE49-F238E27FC236}">
                      <a16:creationId xmlns:a16="http://schemas.microsoft.com/office/drawing/2014/main" id="{0C494043-E450-46B2-A228-873A93428CDC}"/>
                    </a:ext>
                  </a:extLst>
                </p:cNvPr>
                <p:cNvSpPr/>
                <p:nvPr/>
              </p:nvSpPr>
              <p:spPr>
                <a:xfrm>
                  <a:off x="5588540" y="21361940"/>
                  <a:ext cx="456946" cy="4569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DD6B83F1-36EE-4802-9F18-FC772B93E1C9}"/>
                    </a:ext>
                  </a:extLst>
                </p:cNvPr>
                <p:cNvSpPr/>
                <p:nvPr/>
              </p:nvSpPr>
              <p:spPr>
                <a:xfrm>
                  <a:off x="5588540" y="23310308"/>
                  <a:ext cx="456946" cy="4569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4" name="Straight Arrow Connector 493">
                  <a:extLst>
                    <a:ext uri="{FF2B5EF4-FFF2-40B4-BE49-F238E27FC236}">
                      <a16:creationId xmlns:a16="http://schemas.microsoft.com/office/drawing/2014/main" id="{75B4E378-6A10-4061-B4D9-0FD3C126F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6344" y="22594425"/>
                  <a:ext cx="92948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5" name="TextBox 494">
                      <a:extLst>
                        <a:ext uri="{FF2B5EF4-FFF2-40B4-BE49-F238E27FC236}">
                          <a16:creationId xmlns:a16="http://schemas.microsoft.com/office/drawing/2014/main" id="{0AFE3F74-C797-4C31-8EB2-796E83DE6C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6057" y="21944569"/>
                      <a:ext cx="473030" cy="50601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sz="36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95" name="TextBox 494">
                      <a:extLst>
                        <a:ext uri="{FF2B5EF4-FFF2-40B4-BE49-F238E27FC236}">
                          <a16:creationId xmlns:a16="http://schemas.microsoft.com/office/drawing/2014/main" id="{0AFE3F74-C797-4C31-8EB2-796E83DE6C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6057" y="21944569"/>
                      <a:ext cx="473030" cy="50601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88" name="Rectangle: Rounded Corners 487">
                <a:extLst>
                  <a:ext uri="{FF2B5EF4-FFF2-40B4-BE49-F238E27FC236}">
                    <a16:creationId xmlns:a16="http://schemas.microsoft.com/office/drawing/2014/main" id="{EC891FDD-27F6-4BFE-AD0F-0CA7025459A9}"/>
                  </a:ext>
                </a:extLst>
              </p:cNvPr>
              <p:cNvSpPr/>
              <p:nvPr/>
            </p:nvSpPr>
            <p:spPr>
              <a:xfrm>
                <a:off x="10211942" y="21164828"/>
                <a:ext cx="3337865" cy="41335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541A5956-AA5C-4EE6-8B48-A3CD9213C286}"/>
                  </a:ext>
                </a:extLst>
              </p:cNvPr>
              <p:cNvSpPr txBox="1"/>
              <p:nvPr/>
            </p:nvSpPr>
            <p:spPr>
              <a:xfrm>
                <a:off x="10211941" y="23918771"/>
                <a:ext cx="33378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c) Infection from a friend group</a:t>
                </a:r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38E36F8F-35DD-416B-90FB-37778A9D6F6E}"/>
                </a:ext>
              </a:extLst>
            </p:cNvPr>
            <p:cNvGrpSpPr/>
            <p:nvPr/>
          </p:nvGrpSpPr>
          <p:grpSpPr>
            <a:xfrm>
              <a:off x="22130394" y="20900878"/>
              <a:ext cx="2834640" cy="2914372"/>
              <a:chOff x="3870339" y="21164828"/>
              <a:chExt cx="2834640" cy="2914372"/>
            </a:xfrm>
          </p:grpSpPr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8971EAB9-292B-422C-A10D-AC604BBD46ED}"/>
                  </a:ext>
                </a:extLst>
              </p:cNvPr>
              <p:cNvGrpSpPr/>
              <p:nvPr/>
            </p:nvGrpSpPr>
            <p:grpSpPr>
              <a:xfrm>
                <a:off x="4114800" y="21248731"/>
                <a:ext cx="2286000" cy="1367615"/>
                <a:chOff x="5487175" y="19124925"/>
                <a:chExt cx="2286000" cy="1367615"/>
              </a:xfrm>
            </p:grpSpPr>
            <p:cxnSp>
              <p:nvCxnSpPr>
                <p:cNvPr id="480" name="Straight Arrow Connector 479">
                  <a:extLst>
                    <a:ext uri="{FF2B5EF4-FFF2-40B4-BE49-F238E27FC236}">
                      <a16:creationId xmlns:a16="http://schemas.microsoft.com/office/drawing/2014/main" id="{33324D0D-FC8F-4493-90D6-F7395397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059" y="19878787"/>
                  <a:ext cx="1784312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Arrow Connector 480">
                  <a:extLst>
                    <a:ext uri="{FF2B5EF4-FFF2-40B4-BE49-F238E27FC236}">
                      <a16:creationId xmlns:a16="http://schemas.microsoft.com/office/drawing/2014/main" id="{3C351EB5-72C9-4E51-AAAC-F5D14D84A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060" y="19878787"/>
                  <a:ext cx="919855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6482D0EB-6A88-4BB9-BFF2-9B2A7EF6D697}"/>
                    </a:ext>
                  </a:extLst>
                </p:cNvPr>
                <p:cNvSpPr/>
                <p:nvPr/>
              </p:nvSpPr>
              <p:spPr>
                <a:xfrm>
                  <a:off x="5552342" y="19657443"/>
                  <a:ext cx="443920" cy="4439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C4921853-FBAB-4E30-B972-5F03FDB2BFDE}"/>
                    </a:ext>
                  </a:extLst>
                </p:cNvPr>
                <p:cNvSpPr/>
                <p:nvPr/>
              </p:nvSpPr>
              <p:spPr>
                <a:xfrm>
                  <a:off x="7329255" y="19657443"/>
                  <a:ext cx="443920" cy="443920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60144961-2EC0-432B-8298-64706733F4C5}"/>
                    </a:ext>
                  </a:extLst>
                </p:cNvPr>
                <p:cNvSpPr txBox="1"/>
                <p:nvPr/>
              </p:nvSpPr>
              <p:spPr>
                <a:xfrm>
                  <a:off x="7228400" y="20000954"/>
                  <a:ext cx="218483" cy="491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9C75BB76-2086-47BD-8191-46E03A202BD7}"/>
                    </a:ext>
                  </a:extLst>
                </p:cNvPr>
                <p:cNvSpPr txBox="1"/>
                <p:nvPr/>
              </p:nvSpPr>
              <p:spPr>
                <a:xfrm>
                  <a:off x="5487175" y="20000954"/>
                  <a:ext cx="218483" cy="491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6" name="TextBox 485">
                      <a:extLst>
                        <a:ext uri="{FF2B5EF4-FFF2-40B4-BE49-F238E27FC236}">
                          <a16:creationId xmlns:a16="http://schemas.microsoft.com/office/drawing/2014/main" id="{DACDEB63-8258-4B5C-B8E3-21A77067D2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39576" y="19124925"/>
                      <a:ext cx="431504" cy="491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86" name="TextBox 485">
                      <a:extLst>
                        <a:ext uri="{FF2B5EF4-FFF2-40B4-BE49-F238E27FC236}">
                          <a16:creationId xmlns:a16="http://schemas.microsoft.com/office/drawing/2014/main" id="{DACDEB63-8258-4B5C-B8E3-21A77067D2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9576" y="19124925"/>
                      <a:ext cx="431504" cy="49158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8" name="Rectangle: Rounded Corners 477">
                <a:extLst>
                  <a:ext uri="{FF2B5EF4-FFF2-40B4-BE49-F238E27FC236}">
                    <a16:creationId xmlns:a16="http://schemas.microsoft.com/office/drawing/2014/main" id="{8D6D0C96-E6E6-4A77-8184-73CF8848C9B4}"/>
                  </a:ext>
                </a:extLst>
              </p:cNvPr>
              <p:cNvSpPr/>
              <p:nvPr/>
            </p:nvSpPr>
            <p:spPr>
              <a:xfrm>
                <a:off x="3870339" y="21164828"/>
                <a:ext cx="2834640" cy="29143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2BE38083-CBE9-49A6-80C6-EDE7CB4C33D2}"/>
                  </a:ext>
                </a:extLst>
              </p:cNvPr>
              <p:cNvSpPr txBox="1"/>
              <p:nvPr/>
            </p:nvSpPr>
            <p:spPr>
              <a:xfrm>
                <a:off x="3952701" y="22845456"/>
                <a:ext cx="26949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a) Individual healing</a:t>
                </a:r>
              </a:p>
            </p:txBody>
          </p: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BA825A7D-FC2B-4E28-97B6-EDE053DB994A}"/>
                </a:ext>
              </a:extLst>
            </p:cNvPr>
            <p:cNvGrpSpPr/>
            <p:nvPr/>
          </p:nvGrpSpPr>
          <p:grpSpPr>
            <a:xfrm>
              <a:off x="25328780" y="20900878"/>
              <a:ext cx="2834640" cy="2914372"/>
              <a:chOff x="7068725" y="21164828"/>
              <a:chExt cx="2834640" cy="2914372"/>
            </a:xfrm>
          </p:grpSpPr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C7CA2500-E2F2-4FA5-8B95-D39C89444D4C}"/>
                  </a:ext>
                </a:extLst>
              </p:cNvPr>
              <p:cNvSpPr/>
              <p:nvPr/>
            </p:nvSpPr>
            <p:spPr>
              <a:xfrm>
                <a:off x="7068725" y="21164828"/>
                <a:ext cx="2834640" cy="29143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5BE8F52E-2E29-413C-9E2A-24D46A31081F}"/>
                  </a:ext>
                </a:extLst>
              </p:cNvPr>
              <p:cNvGrpSpPr/>
              <p:nvPr/>
            </p:nvGrpSpPr>
            <p:grpSpPr>
              <a:xfrm>
                <a:off x="7315200" y="21293448"/>
                <a:ext cx="2286000" cy="1295972"/>
                <a:chOff x="5472191" y="17251064"/>
                <a:chExt cx="2286000" cy="1295972"/>
              </a:xfrm>
            </p:grpSpPr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B8D10F36-A8B9-47C2-81C3-C3D3E575B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83" y="17943085"/>
                  <a:ext cx="1766290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Arrow Connector 470">
                  <a:extLst>
                    <a:ext uri="{FF2B5EF4-FFF2-40B4-BE49-F238E27FC236}">
                      <a16:creationId xmlns:a16="http://schemas.microsoft.com/office/drawing/2014/main" id="{14585A03-A90A-4326-8BC4-A23987EA4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84" y="17943085"/>
                  <a:ext cx="91056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Oval 471">
                  <a:extLst>
                    <a:ext uri="{FF2B5EF4-FFF2-40B4-BE49-F238E27FC236}">
                      <a16:creationId xmlns:a16="http://schemas.microsoft.com/office/drawing/2014/main" id="{D23C8903-977C-420D-992F-F6EFC1CD5D9B}"/>
                    </a:ext>
                  </a:extLst>
                </p:cNvPr>
                <p:cNvSpPr/>
                <p:nvPr/>
              </p:nvSpPr>
              <p:spPr>
                <a:xfrm>
                  <a:off x="5559790" y="17723366"/>
                  <a:ext cx="439436" cy="4394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Oval 472">
                  <a:extLst>
                    <a:ext uri="{FF2B5EF4-FFF2-40B4-BE49-F238E27FC236}">
                      <a16:creationId xmlns:a16="http://schemas.microsoft.com/office/drawing/2014/main" id="{57CD7470-A0F7-4515-8F78-8469EC13C63B}"/>
                    </a:ext>
                  </a:extLst>
                </p:cNvPr>
                <p:cNvSpPr/>
                <p:nvPr/>
              </p:nvSpPr>
              <p:spPr>
                <a:xfrm>
                  <a:off x="7318755" y="17723366"/>
                  <a:ext cx="439436" cy="439436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4" name="TextBox 473">
                      <a:extLst>
                        <a:ext uri="{FF2B5EF4-FFF2-40B4-BE49-F238E27FC236}">
                          <a16:creationId xmlns:a16="http://schemas.microsoft.com/office/drawing/2014/main" id="{771F1AEA-ACBC-4A51-8490-F4EE1373F3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3787" y="17251064"/>
                      <a:ext cx="457318" cy="4866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74" name="TextBox 473">
                      <a:extLst>
                        <a:ext uri="{FF2B5EF4-FFF2-40B4-BE49-F238E27FC236}">
                          <a16:creationId xmlns:a16="http://schemas.microsoft.com/office/drawing/2014/main" id="{771F1AEA-ACBC-4A51-8490-F4EE1373F3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3787" y="17251064"/>
                      <a:ext cx="457318" cy="48662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5" name="TextBox 474">
                  <a:extLst>
                    <a:ext uri="{FF2B5EF4-FFF2-40B4-BE49-F238E27FC236}">
                      <a16:creationId xmlns:a16="http://schemas.microsoft.com/office/drawing/2014/main" id="{0CED94B4-7AF5-4E92-BDE2-D130D3D62E9F}"/>
                    </a:ext>
                  </a:extLst>
                </p:cNvPr>
                <p:cNvSpPr txBox="1"/>
                <p:nvPr/>
              </p:nvSpPr>
              <p:spPr>
                <a:xfrm>
                  <a:off x="7195828" y="18060415"/>
                  <a:ext cx="216276" cy="48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p:sp>
              <p:nvSpPr>
                <p:cNvPr id="476" name="TextBox 475">
                  <a:extLst>
                    <a:ext uri="{FF2B5EF4-FFF2-40B4-BE49-F238E27FC236}">
                      <a16:creationId xmlns:a16="http://schemas.microsoft.com/office/drawing/2014/main" id="{447A7B31-D50E-42EA-A2A2-CC0EDAECC8F6}"/>
                    </a:ext>
                  </a:extLst>
                </p:cNvPr>
                <p:cNvSpPr txBox="1"/>
                <p:nvPr/>
              </p:nvSpPr>
              <p:spPr>
                <a:xfrm>
                  <a:off x="5472191" y="18060415"/>
                  <a:ext cx="216276" cy="48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j</a:t>
                  </a:r>
                </a:p>
              </p:txBody>
            </p:sp>
          </p:grpSp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FA658CD1-BC89-4FA2-BEA3-7167E9541F30}"/>
                  </a:ext>
                </a:extLst>
              </p:cNvPr>
              <p:cNvSpPr txBox="1"/>
              <p:nvPr/>
            </p:nvSpPr>
            <p:spPr>
              <a:xfrm>
                <a:off x="7097652" y="22858448"/>
                <a:ext cx="26874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b) Infection from a friend</a:t>
                </a:r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E922CAA7-46C1-4D45-B03E-6A2761C4D31C}"/>
                </a:ext>
              </a:extLst>
            </p:cNvPr>
            <p:cNvGrpSpPr/>
            <p:nvPr/>
          </p:nvGrpSpPr>
          <p:grpSpPr>
            <a:xfrm>
              <a:off x="22089768" y="24006097"/>
              <a:ext cx="6109141" cy="1028353"/>
              <a:chOff x="3829713" y="24270047"/>
              <a:chExt cx="6109141" cy="1028353"/>
            </a:xfrm>
          </p:grpSpPr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71B8C3B3-FD3F-4B2D-AD34-6B655909E3BA}"/>
                  </a:ext>
                </a:extLst>
              </p:cNvPr>
              <p:cNvSpPr/>
              <p:nvPr/>
            </p:nvSpPr>
            <p:spPr>
              <a:xfrm>
                <a:off x="7208888" y="24562707"/>
                <a:ext cx="439436" cy="4394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CF588E9D-201D-427F-80F1-E88F66161D2A}"/>
                  </a:ext>
                </a:extLst>
              </p:cNvPr>
              <p:cNvSpPr/>
              <p:nvPr/>
            </p:nvSpPr>
            <p:spPr>
              <a:xfrm>
                <a:off x="3991834" y="24556553"/>
                <a:ext cx="439436" cy="439436"/>
              </a:xfrm>
              <a:prstGeom prst="ellipse">
                <a:avLst/>
              </a:prstGeom>
              <a:solidFill>
                <a:srgbClr val="218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1FD844C8-109B-41A0-958D-A18B71E86458}"/>
                  </a:ext>
                </a:extLst>
              </p:cNvPr>
              <p:cNvSpPr/>
              <p:nvPr/>
            </p:nvSpPr>
            <p:spPr>
              <a:xfrm>
                <a:off x="3829713" y="24270047"/>
                <a:ext cx="6073651" cy="10283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E8ABD38B-871D-4E26-8215-E4168BE17450}"/>
                  </a:ext>
                </a:extLst>
              </p:cNvPr>
              <p:cNvSpPr txBox="1"/>
              <p:nvPr/>
            </p:nvSpPr>
            <p:spPr>
              <a:xfrm>
                <a:off x="4040518" y="24491835"/>
                <a:ext cx="2687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Healthy</a:t>
                </a:r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8B88AF35-7D36-4922-88F5-0E5FE1129C45}"/>
                  </a:ext>
                </a:extLst>
              </p:cNvPr>
              <p:cNvSpPr txBox="1"/>
              <p:nvPr/>
            </p:nvSpPr>
            <p:spPr>
              <a:xfrm>
                <a:off x="7251371" y="24491835"/>
                <a:ext cx="2687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Infected</a:t>
                </a:r>
              </a:p>
            </p:txBody>
          </p:sp>
        </p:grp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3E1A843F-C9B4-4CAA-B395-E690200DD005}"/>
              </a:ext>
            </a:extLst>
          </p:cNvPr>
          <p:cNvGrpSpPr>
            <a:grpSpLocks noChangeAspect="1"/>
          </p:cNvGrpSpPr>
          <p:nvPr/>
        </p:nvGrpSpPr>
        <p:grpSpPr>
          <a:xfrm>
            <a:off x="22889451" y="12205712"/>
            <a:ext cx="6400800" cy="3852116"/>
            <a:chOff x="4038600" y="15894850"/>
            <a:chExt cx="4989466" cy="3002750"/>
          </a:xfrm>
        </p:grpSpPr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F434F634-95E8-43D8-963E-677DAFA47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2521" y="15953486"/>
              <a:ext cx="1" cy="2037579"/>
            </a:xfrm>
            <a:prstGeom prst="line">
              <a:avLst/>
            </a:prstGeom>
            <a:ln w="635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Arc 497">
              <a:extLst>
                <a:ext uri="{FF2B5EF4-FFF2-40B4-BE49-F238E27FC236}">
                  <a16:creationId xmlns:a16="http://schemas.microsoft.com/office/drawing/2014/main" id="{033E64A9-C02B-466D-B476-E1ABCF49D647}"/>
                </a:ext>
              </a:extLst>
            </p:cNvPr>
            <p:cNvSpPr/>
            <p:nvPr/>
          </p:nvSpPr>
          <p:spPr>
            <a:xfrm flipH="1">
              <a:off x="5389846" y="16970093"/>
              <a:ext cx="3638220" cy="834085"/>
            </a:xfrm>
            <a:prstGeom prst="arc">
              <a:avLst>
                <a:gd name="adj1" fmla="val 16200000"/>
                <a:gd name="adj2" fmla="val 21572828"/>
              </a:avLst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Arc 498">
              <a:extLst>
                <a:ext uri="{FF2B5EF4-FFF2-40B4-BE49-F238E27FC236}">
                  <a16:creationId xmlns:a16="http://schemas.microsoft.com/office/drawing/2014/main" id="{ADFF2BF8-00FD-477B-9539-B4E8C031BB29}"/>
                </a:ext>
              </a:extLst>
            </p:cNvPr>
            <p:cNvSpPr/>
            <p:nvPr/>
          </p:nvSpPr>
          <p:spPr>
            <a:xfrm flipH="1" flipV="1">
              <a:off x="5388577" y="16780532"/>
              <a:ext cx="3596143" cy="1305270"/>
            </a:xfrm>
            <a:prstGeom prst="arc">
              <a:avLst>
                <a:gd name="adj1" fmla="val 19840021"/>
                <a:gd name="adj2" fmla="val 21582289"/>
              </a:avLst>
            </a:prstGeom>
            <a:ln w="635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Arc 499">
              <a:extLst>
                <a:ext uri="{FF2B5EF4-FFF2-40B4-BE49-F238E27FC236}">
                  <a16:creationId xmlns:a16="http://schemas.microsoft.com/office/drawing/2014/main" id="{DFCC323E-35B8-45A1-9D2B-A3A7BC366E6C}"/>
                </a:ext>
              </a:extLst>
            </p:cNvPr>
            <p:cNvSpPr/>
            <p:nvPr/>
          </p:nvSpPr>
          <p:spPr>
            <a:xfrm flipH="1">
              <a:off x="6202262" y="17012990"/>
              <a:ext cx="2328523" cy="1884610"/>
            </a:xfrm>
            <a:prstGeom prst="arc">
              <a:avLst>
                <a:gd name="adj1" fmla="val 16301580"/>
                <a:gd name="adj2" fmla="val 0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Arc 500">
              <a:extLst>
                <a:ext uri="{FF2B5EF4-FFF2-40B4-BE49-F238E27FC236}">
                  <a16:creationId xmlns:a16="http://schemas.microsoft.com/office/drawing/2014/main" id="{25F8E595-18DD-4C3D-8D0B-6ECC9B402000}"/>
                </a:ext>
              </a:extLst>
            </p:cNvPr>
            <p:cNvSpPr/>
            <p:nvPr/>
          </p:nvSpPr>
          <p:spPr>
            <a:xfrm flipH="1">
              <a:off x="6202264" y="16977958"/>
              <a:ext cx="2345325" cy="950154"/>
            </a:xfrm>
            <a:prstGeom prst="arc">
              <a:avLst>
                <a:gd name="adj1" fmla="val 16301580"/>
                <a:gd name="adj2" fmla="val 0"/>
              </a:avLst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D7DC30CC-E375-4A48-83BF-2D742987EB8C}"/>
                </a:ext>
              </a:extLst>
            </p:cNvPr>
            <p:cNvCxnSpPr>
              <a:cxnSpLocks/>
            </p:cNvCxnSpPr>
            <p:nvPr/>
          </p:nvCxnSpPr>
          <p:spPr>
            <a:xfrm>
              <a:off x="6197493" y="17479860"/>
              <a:ext cx="4771" cy="511204"/>
            </a:xfrm>
            <a:prstGeom prst="line">
              <a:avLst/>
            </a:prstGeom>
            <a:ln w="635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BC8D5F9-C5A0-44EC-BA75-7D46FE3D87E5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17983200"/>
              <a:ext cx="3485745" cy="0"/>
            </a:xfrm>
            <a:prstGeom prst="line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DA961B65-87E5-4E2B-860F-9DBAFA7D79B7}"/>
                    </a:ext>
                  </a:extLst>
                </p:cNvPr>
                <p:cNvSpPr txBox="1"/>
                <p:nvPr/>
              </p:nvSpPr>
              <p:spPr>
                <a:xfrm>
                  <a:off x="6430222" y="17319712"/>
                  <a:ext cx="8637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DA961B65-87E5-4E2B-860F-9DBAFA7D79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222" y="17319712"/>
                  <a:ext cx="863763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3F38971B-33CC-4260-896F-E34F260A21DB}"/>
                    </a:ext>
                  </a:extLst>
                </p:cNvPr>
                <p:cNvSpPr txBox="1"/>
                <p:nvPr/>
              </p:nvSpPr>
              <p:spPr>
                <a:xfrm>
                  <a:off x="5160619" y="16833279"/>
                  <a:ext cx="8637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3F38971B-33CC-4260-896F-E34F260A2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619" y="16833279"/>
                  <a:ext cx="863763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B1BE6CD6-27D4-467B-991F-F83402435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57882" y="16015278"/>
              <a:ext cx="434006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EE681595-FAD9-426A-8FB7-D8A7BF713F50}"/>
                </a:ext>
              </a:extLst>
            </p:cNvPr>
            <p:cNvCxnSpPr>
              <a:cxnSpLocks/>
            </p:cNvCxnSpPr>
            <p:nvPr/>
          </p:nvCxnSpPr>
          <p:spPr>
            <a:xfrm>
              <a:off x="4557883" y="16310678"/>
              <a:ext cx="434006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DEB57CAC-9AC1-4255-BE70-60520D2A495B}"/>
                </a:ext>
              </a:extLst>
            </p:cNvPr>
            <p:cNvSpPr txBox="1"/>
            <p:nvPr/>
          </p:nvSpPr>
          <p:spPr>
            <a:xfrm>
              <a:off x="5059008" y="15894850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Unstable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080F7651-CE11-4A2F-9965-BE5DE8038AEB}"/>
                </a:ext>
              </a:extLst>
            </p:cNvPr>
            <p:cNvSpPr txBox="1"/>
            <p:nvPr/>
          </p:nvSpPr>
          <p:spPr>
            <a:xfrm>
              <a:off x="5059008" y="16153638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Stable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DA98C54-6DE2-4329-9288-3B6543750A6A}"/>
              </a:ext>
            </a:extLst>
          </p:cNvPr>
          <p:cNvSpPr txBox="1"/>
          <p:nvPr/>
        </p:nvSpPr>
        <p:spPr>
          <a:xfrm>
            <a:off x="31067417" y="16795125"/>
            <a:ext cx="438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Simulation Infection Curves for uniform degree distribution and dependent simplices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7EC4CEDF-4A89-496B-B282-494E58D31CB9}"/>
                  </a:ext>
                </a:extLst>
              </p:cNvPr>
              <p:cNvSpPr txBox="1"/>
              <p:nvPr/>
            </p:nvSpPr>
            <p:spPr>
              <a:xfrm>
                <a:off x="36655689" y="16748093"/>
                <a:ext cx="55591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Plot of the maximum distance between fixed points for different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7EC4CEDF-4A89-496B-B282-494E58D31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689" y="16748093"/>
                <a:ext cx="5559111" cy="830997"/>
              </a:xfrm>
              <a:prstGeom prst="rect">
                <a:avLst/>
              </a:prstGeom>
              <a:blipFill>
                <a:blip r:embed="rId9"/>
                <a:stretch>
                  <a:fillRect l="-439" t="-5109" r="-1974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D13ACBB2-15AB-480D-B862-3B0C9FCC4A93}"/>
              </a:ext>
            </a:extLst>
          </p:cNvPr>
          <p:cNvSpPr/>
          <p:nvPr/>
        </p:nvSpPr>
        <p:spPr>
          <a:xfrm>
            <a:off x="30141488" y="18701052"/>
            <a:ext cx="12801600" cy="9797748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Conclusions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The network degree distribution strongly affects onset of hysteresis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Simplices distributed according to node degree dramatically lowers the onset of hysteresis when compared with uniformly distributed simplices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For networks with a highly heterogeneous degree distribution, explosive transitions can be suppressed by distributing the simplices independent of degree.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/>
                </a:solidFill>
              </a:rPr>
              <a:t>Iacopini</a:t>
            </a:r>
            <a:r>
              <a:rPr lang="fr-FR" sz="2400" dirty="0">
                <a:solidFill>
                  <a:schemeClr val="tx1"/>
                </a:solidFill>
              </a:rPr>
              <a:t>, I., Petri, G., Barrat, A. </a:t>
            </a:r>
            <a:r>
              <a:rPr lang="fr-FR" sz="2400" i="1" dirty="0">
                <a:solidFill>
                  <a:schemeClr val="tx1"/>
                </a:solidFill>
              </a:rPr>
              <a:t>et al</a:t>
            </a:r>
            <a:r>
              <a:rPr lang="fr-FR" sz="2400" dirty="0">
                <a:solidFill>
                  <a:schemeClr val="tx1"/>
                </a:solidFill>
              </a:rPr>
              <a:t>. Simplicial </a:t>
            </a:r>
            <a:r>
              <a:rPr lang="fr-FR" sz="2400" dirty="0" err="1">
                <a:solidFill>
                  <a:schemeClr val="tx1"/>
                </a:solidFill>
              </a:rPr>
              <a:t>models</a:t>
            </a:r>
            <a:r>
              <a:rPr lang="fr-FR" sz="2400" dirty="0">
                <a:solidFill>
                  <a:schemeClr val="tx1"/>
                </a:solidFill>
              </a:rPr>
              <a:t> of social contagion. </a:t>
            </a:r>
            <a:r>
              <a:rPr lang="fr-FR" sz="2400" i="1" dirty="0">
                <a:solidFill>
                  <a:schemeClr val="tx1"/>
                </a:solidFill>
              </a:rPr>
              <a:t>Nat Commun</a:t>
            </a:r>
            <a:r>
              <a:rPr lang="fr-FR" sz="2400" dirty="0">
                <a:solidFill>
                  <a:schemeClr val="tx1"/>
                </a:solidFill>
              </a:rPr>
              <a:t> 10, 2485 (2019). doi:10.1038/s41467-019-10431-6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 Arruda, Guilherme </a:t>
            </a:r>
            <a:r>
              <a:rPr lang="en-US" sz="2400" dirty="0" err="1">
                <a:solidFill>
                  <a:schemeClr val="tx1"/>
                </a:solidFill>
              </a:rPr>
              <a:t>Ferraz</a:t>
            </a:r>
            <a:r>
              <a:rPr lang="en-US" sz="2400" dirty="0">
                <a:solidFill>
                  <a:schemeClr val="tx1"/>
                </a:solidFill>
              </a:rPr>
              <a:t>, Giovanni Petri, and </a:t>
            </a:r>
            <a:r>
              <a:rPr lang="en-US" sz="2400" dirty="0" err="1">
                <a:solidFill>
                  <a:schemeClr val="tx1"/>
                </a:solidFill>
              </a:rPr>
              <a:t>Yamir</a:t>
            </a:r>
            <a:r>
              <a:rPr lang="en-US" sz="2400" dirty="0">
                <a:solidFill>
                  <a:schemeClr val="tx1"/>
                </a:solidFill>
              </a:rPr>
              <a:t> Moreno. Social contagion models on hypergraphs. </a:t>
            </a:r>
            <a:r>
              <a:rPr lang="en-US" sz="2400" i="1" dirty="0" err="1">
                <a:solidFill>
                  <a:schemeClr val="tx1"/>
                </a:solidFill>
              </a:rPr>
              <a:t>arXiv</a:t>
            </a:r>
            <a:r>
              <a:rPr lang="en-US" sz="2400" i="1" dirty="0">
                <a:solidFill>
                  <a:schemeClr val="tx1"/>
                </a:solidFill>
              </a:rPr>
              <a:t> preprint arXiv:1909.11154 </a:t>
            </a:r>
            <a:r>
              <a:rPr lang="en-US" sz="2400" dirty="0">
                <a:solidFill>
                  <a:schemeClr val="tx1"/>
                </a:solidFill>
              </a:rPr>
              <a:t>(2019).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Soriano-</a:t>
            </a:r>
            <a:r>
              <a:rPr lang="en-US" sz="2400" dirty="0" err="1">
                <a:solidFill>
                  <a:schemeClr val="tx1"/>
                </a:solidFill>
              </a:rPr>
              <a:t>Paños</a:t>
            </a:r>
            <a:r>
              <a:rPr lang="en-US" sz="2400" dirty="0">
                <a:solidFill>
                  <a:schemeClr val="tx1"/>
                </a:solidFill>
              </a:rPr>
              <a:t>, David</a:t>
            </a:r>
            <a:r>
              <a:rPr lang="en-US" sz="2400" i="1" dirty="0">
                <a:solidFill>
                  <a:schemeClr val="tx1"/>
                </a:solidFill>
              </a:rPr>
              <a:t>, et al. </a:t>
            </a:r>
            <a:r>
              <a:rPr lang="en-US" sz="2400" dirty="0">
                <a:solidFill>
                  <a:schemeClr val="tx1"/>
                </a:solidFill>
              </a:rPr>
              <a:t>Explosive transitions induced by interdependent contagion-consensus dynamics in multiplex networks. </a:t>
            </a:r>
            <a:r>
              <a:rPr lang="en-US" sz="2400" i="1" dirty="0">
                <a:solidFill>
                  <a:schemeClr val="tx1"/>
                </a:solidFill>
              </a:rPr>
              <a:t>Physical Review E</a:t>
            </a:r>
            <a:r>
              <a:rPr lang="en-US" sz="2400" dirty="0">
                <a:solidFill>
                  <a:schemeClr val="tx1"/>
                </a:solidFill>
              </a:rPr>
              <a:t> 99.6 (2019): 062311.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0E2851C-160C-484B-82F8-63246CD776AE}"/>
              </a:ext>
            </a:extLst>
          </p:cNvPr>
          <p:cNvGrpSpPr/>
          <p:nvPr/>
        </p:nvGrpSpPr>
        <p:grpSpPr>
          <a:xfrm>
            <a:off x="16272671" y="12275311"/>
            <a:ext cx="5514083" cy="2609051"/>
            <a:chOff x="5611117" y="19828452"/>
            <a:chExt cx="5514083" cy="2609051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D59390F-71FD-498A-A8AB-342042EA4B28}"/>
                </a:ext>
              </a:extLst>
            </p:cNvPr>
            <p:cNvCxnSpPr>
              <a:cxnSpLocks/>
              <a:stCxn id="181" idx="6"/>
              <a:endCxn id="180" idx="2"/>
            </p:cNvCxnSpPr>
            <p:nvPr/>
          </p:nvCxnSpPr>
          <p:spPr>
            <a:xfrm flipV="1">
              <a:off x="6291345" y="21448616"/>
              <a:ext cx="1521954" cy="1121"/>
            </a:xfrm>
            <a:prstGeom prst="line">
              <a:avLst/>
            </a:prstGeom>
            <a:ln w="635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649C0F21-21B9-44CE-AE72-B37BF52CBAB4}"/>
                </a:ext>
              </a:extLst>
            </p:cNvPr>
            <p:cNvSpPr/>
            <p:nvPr/>
          </p:nvSpPr>
          <p:spPr>
            <a:xfrm>
              <a:off x="7813299" y="21282646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218D0EC-6196-45CD-AA7C-99483DD936BF}"/>
                </a:ext>
              </a:extLst>
            </p:cNvPr>
            <p:cNvSpPr/>
            <p:nvPr/>
          </p:nvSpPr>
          <p:spPr>
            <a:xfrm>
              <a:off x="5959406" y="21283767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3A31546C-8754-40DA-8AB2-04AC830E46F4}"/>
                    </a:ext>
                  </a:extLst>
                </p:cNvPr>
                <p:cNvSpPr txBox="1"/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3A31546C-8754-40DA-8AB2-04AC830E4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8982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5A00D96B-A31A-485D-9E20-97E2BE543377}"/>
                    </a:ext>
                  </a:extLst>
                </p:cNvPr>
                <p:cNvSpPr txBox="1"/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5A00D96B-A31A-485D-9E20-97E2BE543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8427" t="-9211" r="-2247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245D44D-A2FF-4373-B05C-FA41A2EAB723}"/>
                </a:ext>
              </a:extLst>
            </p:cNvPr>
            <p:cNvSpPr txBox="1"/>
            <p:nvPr/>
          </p:nvSpPr>
          <p:spPr>
            <a:xfrm>
              <a:off x="6723059" y="20755405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81A3055-F4B3-4201-BF1A-A6936D2ED54C}"/>
                    </a:ext>
                  </a:extLst>
                </p:cNvPr>
                <p:cNvSpPr txBox="1"/>
                <p:nvPr/>
              </p:nvSpPr>
              <p:spPr>
                <a:xfrm>
                  <a:off x="6178833" y="20413228"/>
                  <a:ext cx="165897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81A3055-F4B3-4201-BF1A-A6936D2ED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833" y="20413228"/>
                  <a:ext cx="1658979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1AE55EE-75B3-4F3C-B919-725220AFAAE2}"/>
                    </a:ext>
                  </a:extLst>
                </p:cNvPr>
                <p:cNvSpPr txBox="1"/>
                <p:nvPr/>
              </p:nvSpPr>
              <p:spPr>
                <a:xfrm>
                  <a:off x="8897120" y="21171173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1AE55EE-75B3-4F3C-B919-725220AFAA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120" y="21171173"/>
                  <a:ext cx="44858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D3CB2812-C9DD-4D8A-9C98-1D90A0851453}"/>
                    </a:ext>
                  </a:extLst>
                </p:cNvPr>
                <p:cNvSpPr txBox="1"/>
                <p:nvPr/>
              </p:nvSpPr>
              <p:spPr>
                <a:xfrm>
                  <a:off x="10369218" y="21149983"/>
                  <a:ext cx="5196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D3CB2812-C9DD-4D8A-9C98-1D90A0851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9218" y="21149983"/>
                  <a:ext cx="519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3C288AF9-8CC3-4417-9F0B-C6501EC885AF}"/>
                    </a:ext>
                  </a:extLst>
                </p:cNvPr>
                <p:cNvSpPr txBox="1"/>
                <p:nvPr/>
              </p:nvSpPr>
              <p:spPr>
                <a:xfrm>
                  <a:off x="8719081" y="19828453"/>
                  <a:ext cx="222939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′′)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3C288AF9-8CC3-4417-9F0B-C6501EC88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081" y="19828453"/>
                  <a:ext cx="2229393" cy="5847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6E562A5E-758C-42D9-8C25-739C5B75426D}"/>
                </a:ext>
              </a:extLst>
            </p:cNvPr>
            <p:cNvSpPr/>
            <p:nvPr/>
          </p:nvSpPr>
          <p:spPr>
            <a:xfrm>
              <a:off x="9138494" y="20978029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D4D69CA-957A-4AA5-AC61-549D3C58AEC6}"/>
                </a:ext>
              </a:extLst>
            </p:cNvPr>
            <p:cNvSpPr/>
            <p:nvPr/>
          </p:nvSpPr>
          <p:spPr>
            <a:xfrm>
              <a:off x="9669840" y="21789764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C3E8BE9-B59B-437E-951A-529C6F69B1F2}"/>
                </a:ext>
              </a:extLst>
            </p:cNvPr>
            <p:cNvSpPr/>
            <p:nvPr/>
          </p:nvSpPr>
          <p:spPr>
            <a:xfrm>
              <a:off x="10167775" y="20964302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4370757A-DAE8-4442-BBBC-BDE3FE6B5898}"/>
                    </a:ext>
                  </a:extLst>
                </p:cNvPr>
                <p:cNvSpPr txBox="1"/>
                <p:nvPr/>
              </p:nvSpPr>
              <p:spPr>
                <a:xfrm>
                  <a:off x="9946452" y="21756515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4370757A-DAE8-4442-BBBC-BDE3FE6B5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52" y="21756515"/>
                  <a:ext cx="599844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5FEA902-2F76-4949-A0A6-3E82ABD4C572}"/>
                </a:ext>
              </a:extLst>
            </p:cNvPr>
            <p:cNvSpPr/>
            <p:nvPr/>
          </p:nvSpPr>
          <p:spPr>
            <a:xfrm>
              <a:off x="8576090" y="19828452"/>
              <a:ext cx="2549110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796CA81A-7365-4956-82B5-3CBD21BE86F4}"/>
                </a:ext>
              </a:extLst>
            </p:cNvPr>
            <p:cNvSpPr/>
            <p:nvPr/>
          </p:nvSpPr>
          <p:spPr>
            <a:xfrm>
              <a:off x="5611117" y="19828452"/>
              <a:ext cx="2790203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0925323-6022-48C4-96DC-C6869CD91189}"/>
                </a:ext>
              </a:extLst>
            </p:cNvPr>
            <p:cNvSpPr/>
            <p:nvPr/>
          </p:nvSpPr>
          <p:spPr>
            <a:xfrm>
              <a:off x="8846476" y="20661424"/>
              <a:ext cx="2010455" cy="1629885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32ADA9-8A4B-4CA9-9F73-F49F3B0B2363}"/>
                </a:ext>
              </a:extLst>
            </p:cNvPr>
            <p:cNvSpPr txBox="1"/>
            <p:nvPr/>
          </p:nvSpPr>
          <p:spPr>
            <a:xfrm>
              <a:off x="9484965" y="20096920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?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81CFDAD-8FE7-44C7-8C9B-CED032719C4C}"/>
              </a:ext>
            </a:extLst>
          </p:cNvPr>
          <p:cNvGrpSpPr/>
          <p:nvPr/>
        </p:nvGrpSpPr>
        <p:grpSpPr>
          <a:xfrm>
            <a:off x="8298849" y="12848864"/>
            <a:ext cx="3092889" cy="2578339"/>
            <a:chOff x="25094294" y="15804337"/>
            <a:chExt cx="3092889" cy="2578339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FD72C4E-244E-40A0-9AA1-88E8DE371C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448923" y="16027065"/>
              <a:ext cx="2484777" cy="2355611"/>
              <a:chOff x="18169514" y="14117317"/>
              <a:chExt cx="2818486" cy="2671973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D66D6E0-25B8-4280-82C8-6548F76C97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33438" y="14917439"/>
                <a:ext cx="1670770" cy="5898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EDF599A-E669-4957-88AA-4E003E42E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88591" y="14578470"/>
                <a:ext cx="812020" cy="9437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13894DEC-C4DD-49A8-98CF-0DAD27456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840796" y="14304706"/>
                <a:ext cx="959815" cy="2656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C5E48FD-9F5A-49AA-A04E-EE2467400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05897" y="15963600"/>
                <a:ext cx="1023861" cy="6134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221A5332-AD52-4853-AD6E-C0A57A3BB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63971" y="14917439"/>
                <a:ext cx="242563" cy="10461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289B8693-9BFE-485A-9CFC-91F23D597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06535" y="15493689"/>
                <a:ext cx="1382057" cy="4699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1357E91A-72BE-40ED-B8AF-0C7DCC79D1A3}"/>
                  </a:ext>
                </a:extLst>
              </p:cNvPr>
              <p:cNvSpPr/>
              <p:nvPr/>
            </p:nvSpPr>
            <p:spPr>
              <a:xfrm>
                <a:off x="18169514" y="14730050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6916D48-78B4-4274-9760-2EAE4A5ECAB8}"/>
                  </a:ext>
                </a:extLst>
              </p:cNvPr>
              <p:cNvSpPr/>
              <p:nvPr/>
            </p:nvSpPr>
            <p:spPr>
              <a:xfrm>
                <a:off x="19801202" y="15319879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EC7B2385-E708-4B48-A640-FEA1A2F9FA0B}"/>
                  </a:ext>
                </a:extLst>
              </p:cNvPr>
              <p:cNvSpPr/>
              <p:nvPr/>
            </p:nvSpPr>
            <p:spPr>
              <a:xfrm>
                <a:off x="18419146" y="15765225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1B16955-237F-4955-80D0-4A0FCFB892AF}"/>
                  </a:ext>
                </a:extLst>
              </p:cNvPr>
              <p:cNvSpPr/>
              <p:nvPr/>
            </p:nvSpPr>
            <p:spPr>
              <a:xfrm>
                <a:off x="20613221" y="14382933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EFD78F6-2FC7-4B38-B6D3-B34F0A3177AC}"/>
                  </a:ext>
                </a:extLst>
              </p:cNvPr>
              <p:cNvSpPr/>
              <p:nvPr/>
            </p:nvSpPr>
            <p:spPr>
              <a:xfrm>
                <a:off x="19466017" y="16414511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9560A7CB-DE4C-431E-B49B-91E9E1C87F5B}"/>
                  </a:ext>
                </a:extLst>
              </p:cNvPr>
              <p:cNvSpPr/>
              <p:nvPr/>
            </p:nvSpPr>
            <p:spPr>
              <a:xfrm>
                <a:off x="19646491" y="14117317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7292BC3-406E-4E1D-97C8-B0DAC4A60BE7}"/>
                </a:ext>
              </a:extLst>
            </p:cNvPr>
            <p:cNvSpPr/>
            <p:nvPr/>
          </p:nvSpPr>
          <p:spPr>
            <a:xfrm rot="19491908">
              <a:off x="26270598" y="15804337"/>
              <a:ext cx="1916585" cy="1666602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F5B7465-09A3-4AC2-BA8E-6680B692EBA7}"/>
                </a:ext>
              </a:extLst>
            </p:cNvPr>
            <p:cNvSpPr/>
            <p:nvPr/>
          </p:nvSpPr>
          <p:spPr>
            <a:xfrm rot="10800000">
              <a:off x="25094294" y="16271917"/>
              <a:ext cx="2238698" cy="1761185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EC2C9DE-CD8E-4034-82AC-210F827A925F}"/>
              </a:ext>
            </a:extLst>
          </p:cNvPr>
          <p:cNvSpPr txBox="1"/>
          <p:nvPr/>
        </p:nvSpPr>
        <p:spPr>
          <a:xfrm>
            <a:off x="6664440" y="3733745"/>
            <a:ext cx="30562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Nicholas Landry, Juan G. Restrepo, University of Colorado Boulder</a:t>
            </a:r>
          </a:p>
        </p:txBody>
      </p:sp>
      <p:pic>
        <p:nvPicPr>
          <p:cNvPr id="18" name="Picture 1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D14F301-0A3E-413D-AB17-5C342EA1A80F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" t="11434" r="9497" b="1053"/>
          <a:stretch/>
        </p:blipFill>
        <p:spPr>
          <a:xfrm>
            <a:off x="36796725" y="7922529"/>
            <a:ext cx="5061739" cy="3841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CD5518-5D5A-47B0-9F00-1A78571FEB8E}"/>
                  </a:ext>
                </a:extLst>
              </p:cNvPr>
              <p:cNvSpPr txBox="1"/>
              <p:nvPr/>
            </p:nvSpPr>
            <p:spPr>
              <a:xfrm>
                <a:off x="30607457" y="7925404"/>
                <a:ext cx="6225735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Degree distributions used: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Uniform degree distribution 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[10, 30]</m:t>
                    </m:r>
                  </m:oMath>
                </a14:m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Truncated power law degree distribution with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[13, 10000]</m:t>
                    </m:r>
                  </m:oMath>
                </a14:m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3600" dirty="0"/>
                  <a:t> for both</a:t>
                </a: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CD5518-5D5A-47B0-9F00-1A78571FE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457" y="7925404"/>
                <a:ext cx="6225735" cy="4524315"/>
              </a:xfrm>
              <a:prstGeom prst="rect">
                <a:avLst/>
              </a:prstGeom>
              <a:blipFill>
                <a:blip r:embed="rId20"/>
                <a:stretch>
                  <a:fillRect l="-303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0E006-DCC6-4E4A-8DDB-E3A6D47C5030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t="10749" r="8935"/>
          <a:stretch/>
        </p:blipFill>
        <p:spPr>
          <a:xfrm>
            <a:off x="30708600" y="12877800"/>
            <a:ext cx="5105400" cy="3917325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F5177B0C-A992-41C2-8BCD-0BDF844E7795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10684" r="6558" b="1803"/>
          <a:stretch/>
        </p:blipFill>
        <p:spPr>
          <a:xfrm>
            <a:off x="36806345" y="12856894"/>
            <a:ext cx="5257800" cy="3841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CB91137-130E-4170-A5E4-7A60C25585A9}"/>
              </a:ext>
            </a:extLst>
          </p:cNvPr>
          <p:cNvSpPr txBox="1"/>
          <p:nvPr/>
        </p:nvSpPr>
        <p:spPr>
          <a:xfrm>
            <a:off x="36978831" y="11734800"/>
            <a:ext cx="5061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Onset of hysteresis as a function of the power in power law distribution</a:t>
            </a:r>
          </a:p>
          <a:p>
            <a:pPr algn="ctr"/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6B47EB8-EC17-468F-BEEF-AC8DC2EF8080}"/>
                  </a:ext>
                </a:extLst>
              </p:cNvPr>
              <p:cNvSpPr txBox="1"/>
              <p:nvPr/>
            </p:nvSpPr>
            <p:spPr>
              <a:xfrm>
                <a:off x="32532846" y="13611777"/>
                <a:ext cx="1108089" cy="315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6B47EB8-EC17-468F-BEEF-AC8DC2EF8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2846" y="13611777"/>
                <a:ext cx="1108089" cy="31586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716E0BD-540E-4F19-8E6F-4563513168F8}"/>
                  </a:ext>
                </a:extLst>
              </p:cNvPr>
              <p:cNvSpPr txBox="1"/>
              <p:nvPr/>
            </p:nvSpPr>
            <p:spPr>
              <a:xfrm>
                <a:off x="34518600" y="15471685"/>
                <a:ext cx="8637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716E0BD-540E-4F19-8E6F-45635131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600" y="15471685"/>
                <a:ext cx="863763" cy="246221"/>
              </a:xfrm>
              <a:prstGeom prst="rect">
                <a:avLst/>
              </a:prstGeom>
              <a:blipFill>
                <a:blip r:embed="rId24"/>
                <a:stretch>
                  <a:fillRect l="-2837" r="-7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88F88FE-F720-42DC-AC79-465F75A2E276}"/>
                  </a:ext>
                </a:extLst>
              </p:cNvPr>
              <p:cNvSpPr txBox="1"/>
              <p:nvPr/>
            </p:nvSpPr>
            <p:spPr>
              <a:xfrm>
                <a:off x="34016572" y="13957153"/>
                <a:ext cx="8637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88F88FE-F720-42DC-AC79-465F75A2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572" y="13957153"/>
                <a:ext cx="863763" cy="246221"/>
              </a:xfrm>
              <a:prstGeom prst="rect">
                <a:avLst/>
              </a:prstGeom>
              <a:blipFill>
                <a:blip r:embed="rId25"/>
                <a:stretch>
                  <a:fillRect l="-2113" r="-7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6F8FFFC-356E-4C16-941A-2CE374C5F973}"/>
              </a:ext>
            </a:extLst>
          </p:cNvPr>
          <p:cNvGrpSpPr/>
          <p:nvPr/>
        </p:nvGrpSpPr>
        <p:grpSpPr>
          <a:xfrm>
            <a:off x="4800600" y="7924800"/>
            <a:ext cx="4572000" cy="3198834"/>
            <a:chOff x="4800600" y="7924800"/>
            <a:chExt cx="4572000" cy="319883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0F6B72-D2F4-4846-8100-9B29300157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3924" y="8953607"/>
              <a:ext cx="1706570" cy="72217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A059BB-149E-4663-B128-9F6005B40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6174" y="8229319"/>
              <a:ext cx="1264596" cy="146972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617D38-2EE9-4925-9646-A93DB33B7B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6174" y="8216630"/>
              <a:ext cx="1264596" cy="13534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F903508-6A9E-43D4-AEC6-4730E7685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55421" y="10320764"/>
              <a:ext cx="2663477" cy="52233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0A4837-F7DF-49C6-AC67-E81BB5085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9168" y="8846814"/>
              <a:ext cx="1093305" cy="141262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846951-91F8-4A37-93F2-8ACB94F55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2430" y="9654632"/>
              <a:ext cx="2723745" cy="60480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3879DC1-7C1E-4051-8FBC-B3DEA1B074E9}"/>
                </a:ext>
              </a:extLst>
            </p:cNvPr>
            <p:cNvSpPr/>
            <p:nvPr/>
          </p:nvSpPr>
          <p:spPr>
            <a:xfrm>
              <a:off x="5870643" y="8605736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35A7A3-1F44-4D2A-8AE0-CF47DF91832F}"/>
                </a:ext>
              </a:extLst>
            </p:cNvPr>
            <p:cNvSpPr/>
            <p:nvPr/>
          </p:nvSpPr>
          <p:spPr>
            <a:xfrm>
              <a:off x="7524345" y="9383949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B203CB-5859-478B-8D61-2139FCD68CBD}"/>
                </a:ext>
              </a:extLst>
            </p:cNvPr>
            <p:cNvSpPr/>
            <p:nvPr/>
          </p:nvSpPr>
          <p:spPr>
            <a:xfrm>
              <a:off x="4800600" y="9967609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0B3101-6F2E-46D2-854D-C9E5E5C6F2AE}"/>
                </a:ext>
              </a:extLst>
            </p:cNvPr>
            <p:cNvSpPr/>
            <p:nvPr/>
          </p:nvSpPr>
          <p:spPr>
            <a:xfrm>
              <a:off x="8788940" y="7924800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5155D58-6970-4BE8-9349-B99E8C73E0F7}"/>
                </a:ext>
              </a:extLst>
            </p:cNvPr>
            <p:cNvSpPr/>
            <p:nvPr/>
          </p:nvSpPr>
          <p:spPr>
            <a:xfrm>
              <a:off x="7364648" y="10539974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F258938-5100-487E-8F69-50252D4DAF8D}"/>
                </a:ext>
              </a:extLst>
            </p:cNvPr>
            <p:cNvSpPr/>
            <p:nvPr/>
          </p:nvSpPr>
          <p:spPr>
            <a:xfrm>
              <a:off x="7495795" y="8047454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B07034-FEE3-4B78-AB51-0474C2DFDD0E}"/>
              </a:ext>
            </a:extLst>
          </p:cNvPr>
          <p:cNvGrpSpPr/>
          <p:nvPr/>
        </p:nvGrpSpPr>
        <p:grpSpPr>
          <a:xfrm>
            <a:off x="19195314" y="6102284"/>
            <a:ext cx="10098932" cy="6424817"/>
            <a:chOff x="26365200" y="6605384"/>
            <a:chExt cx="10098932" cy="642481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1E1711C-8D62-442F-9CB6-C9B8EB529FB9}"/>
                </a:ext>
              </a:extLst>
            </p:cNvPr>
            <p:cNvCxnSpPr>
              <a:cxnSpLocks/>
            </p:cNvCxnSpPr>
            <p:nvPr/>
          </p:nvCxnSpPr>
          <p:spPr>
            <a:xfrm>
              <a:off x="32333887" y="7713090"/>
              <a:ext cx="1086704" cy="2546904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52587B-4927-43F2-B188-FE6EA316E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77592" y="7713090"/>
              <a:ext cx="227878" cy="2608152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728633F-AEAB-4D8C-B9FB-8E765B157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82642" y="8083466"/>
              <a:ext cx="1039169" cy="337207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C60667-D804-473B-92A7-3C40C15C60CA}"/>
                </a:ext>
              </a:extLst>
            </p:cNvPr>
            <p:cNvCxnSpPr>
              <a:cxnSpLocks/>
            </p:cNvCxnSpPr>
            <p:nvPr/>
          </p:nvCxnSpPr>
          <p:spPr>
            <a:xfrm>
              <a:off x="30419295" y="8047454"/>
              <a:ext cx="63952" cy="264416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FBEC211-2D9F-4D22-9784-B197595C2F26}"/>
                </a:ext>
              </a:extLst>
            </p:cNvPr>
            <p:cNvCxnSpPr>
              <a:cxnSpLocks/>
            </p:cNvCxnSpPr>
            <p:nvPr/>
          </p:nvCxnSpPr>
          <p:spPr>
            <a:xfrm>
              <a:off x="30414700" y="8060562"/>
              <a:ext cx="1719859" cy="308988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F6F0DCEC-10D9-4676-A07D-C021E05233DB}"/>
                </a:ext>
              </a:extLst>
            </p:cNvPr>
            <p:cNvSpPr/>
            <p:nvPr/>
          </p:nvSpPr>
          <p:spPr>
            <a:xfrm>
              <a:off x="26365200" y="9654633"/>
              <a:ext cx="10098932" cy="3375568"/>
            </a:xfrm>
            <a:prstGeom prst="parallelogram">
              <a:avLst>
                <a:gd name="adj" fmla="val 57327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CA93749-3471-48CE-A659-11DDCBC910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61990" y="10689209"/>
              <a:ext cx="1706570" cy="42404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7383D5-1203-42F6-A594-C8AB8CB8A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44240" y="10263924"/>
              <a:ext cx="1264596" cy="86298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123D954-4F13-4D35-A02F-6EC2B13357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44240" y="10256473"/>
              <a:ext cx="1264596" cy="7946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6D2D9FC-1F85-4EAC-9917-ADA56E5A0D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83487" y="11491973"/>
              <a:ext cx="2663477" cy="30670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A7415A6-9869-4962-9720-E0D7560368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97234" y="10626503"/>
              <a:ext cx="1093305" cy="82946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703F31-B77C-42BA-BC96-8DB8B6CF8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20496" y="11100835"/>
              <a:ext cx="2723745" cy="35512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E86D5A5-F3AB-4C5D-BA74-4F01EE90E4E5}"/>
                </a:ext>
              </a:extLst>
            </p:cNvPr>
            <p:cNvSpPr/>
            <p:nvPr/>
          </p:nvSpPr>
          <p:spPr>
            <a:xfrm>
              <a:off x="30198709" y="10484947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DDF8069-23B6-481A-94EF-9FE29A164B35}"/>
                </a:ext>
              </a:extLst>
            </p:cNvPr>
            <p:cNvSpPr/>
            <p:nvPr/>
          </p:nvSpPr>
          <p:spPr>
            <a:xfrm>
              <a:off x="29128666" y="11284608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F5081FB-EB77-4909-AADE-741CBEFDB9F3}"/>
                </a:ext>
              </a:extLst>
            </p:cNvPr>
            <p:cNvSpPr/>
            <p:nvPr/>
          </p:nvSpPr>
          <p:spPr>
            <a:xfrm>
              <a:off x="33117006" y="10085117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45DE507-69DD-4F07-AC63-77B26D125569}"/>
                </a:ext>
              </a:extLst>
            </p:cNvPr>
            <p:cNvSpPr/>
            <p:nvPr/>
          </p:nvSpPr>
          <p:spPr>
            <a:xfrm>
              <a:off x="31692714" y="11620688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4604619-B537-4E18-B565-DADF1E81BDEB}"/>
                </a:ext>
              </a:extLst>
            </p:cNvPr>
            <p:cNvSpPr/>
            <p:nvPr/>
          </p:nvSpPr>
          <p:spPr>
            <a:xfrm>
              <a:off x="31823861" y="10157137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468A9508-E932-4F54-8392-C62BF1363B8B}"/>
                </a:ext>
              </a:extLst>
            </p:cNvPr>
            <p:cNvSpPr/>
            <p:nvPr/>
          </p:nvSpPr>
          <p:spPr>
            <a:xfrm>
              <a:off x="26365200" y="6605384"/>
              <a:ext cx="10098932" cy="3375568"/>
            </a:xfrm>
            <a:prstGeom prst="parallelogram">
              <a:avLst>
                <a:gd name="adj" fmla="val 57327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6314A96-08E4-4DF2-829C-974404B1CE4F}"/>
                </a:ext>
              </a:extLst>
            </p:cNvPr>
            <p:cNvSpPr/>
            <p:nvPr/>
          </p:nvSpPr>
          <p:spPr>
            <a:xfrm>
              <a:off x="30131565" y="7909730"/>
              <a:ext cx="583660" cy="34747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34ACF6-CCD8-451B-B6C7-32FF46BE06C9}"/>
                </a:ext>
              </a:extLst>
            </p:cNvPr>
            <p:cNvSpPr/>
            <p:nvPr/>
          </p:nvSpPr>
          <p:spPr>
            <a:xfrm>
              <a:off x="32046964" y="7539354"/>
              <a:ext cx="583660" cy="34747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761F29-DD41-42EB-9ADF-9C1B841D7C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55996" y="7713090"/>
              <a:ext cx="166136" cy="3446353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ECACB41-8F31-4BFC-A910-704F71FCF549}"/>
                </a:ext>
              </a:extLst>
            </p:cNvPr>
            <p:cNvSpPr/>
            <p:nvPr/>
          </p:nvSpPr>
          <p:spPr>
            <a:xfrm>
              <a:off x="31852411" y="10941896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4E6A31-3328-44D0-B8B9-C85759FE9350}"/>
              </a:ext>
            </a:extLst>
          </p:cNvPr>
          <p:cNvGrpSpPr/>
          <p:nvPr/>
        </p:nvGrpSpPr>
        <p:grpSpPr>
          <a:xfrm>
            <a:off x="11096652" y="7632649"/>
            <a:ext cx="5696150" cy="3521618"/>
            <a:chOff x="15202025" y="7630925"/>
            <a:chExt cx="5696150" cy="352161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5259C16-F693-4878-97CA-3845401F9437}"/>
                </a:ext>
              </a:extLst>
            </p:cNvPr>
            <p:cNvGrpSpPr/>
            <p:nvPr/>
          </p:nvGrpSpPr>
          <p:grpSpPr>
            <a:xfrm>
              <a:off x="15819607" y="7953709"/>
              <a:ext cx="4572000" cy="3198834"/>
              <a:chOff x="4800600" y="7924800"/>
              <a:chExt cx="4572000" cy="3198834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07E13A9-EB44-409E-BCD0-6658061001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3924" y="8953607"/>
                <a:ext cx="1706570" cy="72217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0255253-03FD-4FE2-AA5D-3566506A0E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16174" y="8229319"/>
                <a:ext cx="1264596" cy="146972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8029539-7913-4EA4-9BE2-288665601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16174" y="8216630"/>
                <a:ext cx="1264596" cy="13534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8961964-51C0-4105-897E-8DB739F599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5421" y="10320764"/>
                <a:ext cx="2663477" cy="52233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A897F7D-FA12-4BC8-BAEA-B43370B01D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9168" y="8846814"/>
                <a:ext cx="1093305" cy="1412624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F8CE182-525B-43B9-A847-601FBD469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2430" y="9654632"/>
                <a:ext cx="2723745" cy="60480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8EB6ECF-3D6C-4FA5-B404-9727CB8C2369}"/>
                  </a:ext>
                </a:extLst>
              </p:cNvPr>
              <p:cNvSpPr/>
              <p:nvPr/>
            </p:nvSpPr>
            <p:spPr>
              <a:xfrm>
                <a:off x="5870643" y="8605736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8A23618-BCB5-40A1-B0A3-78EFE474A52E}"/>
                  </a:ext>
                </a:extLst>
              </p:cNvPr>
              <p:cNvSpPr/>
              <p:nvPr/>
            </p:nvSpPr>
            <p:spPr>
              <a:xfrm>
                <a:off x="7524345" y="9383949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BD273F9-4844-47CD-AC59-24AC8B3A0EAB}"/>
                  </a:ext>
                </a:extLst>
              </p:cNvPr>
              <p:cNvSpPr/>
              <p:nvPr/>
            </p:nvSpPr>
            <p:spPr>
              <a:xfrm>
                <a:off x="4800600" y="9967609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010711B-B5C1-4878-9DD8-7EB5B9296968}"/>
                  </a:ext>
                </a:extLst>
              </p:cNvPr>
              <p:cNvSpPr/>
              <p:nvPr/>
            </p:nvSpPr>
            <p:spPr>
              <a:xfrm>
                <a:off x="8788940" y="7924800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E58E98F-295E-44BB-8F72-B6181BB09943}"/>
                  </a:ext>
                </a:extLst>
              </p:cNvPr>
              <p:cNvSpPr/>
              <p:nvPr/>
            </p:nvSpPr>
            <p:spPr>
              <a:xfrm>
                <a:off x="7364648" y="10539974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7761676-84A8-4F31-944D-B723D58DAB6C}"/>
                  </a:ext>
                </a:extLst>
              </p:cNvPr>
              <p:cNvSpPr/>
              <p:nvPr/>
            </p:nvSpPr>
            <p:spPr>
              <a:xfrm>
                <a:off x="7495795" y="8047454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ACC1EF-8704-4439-A275-17669C3434E7}"/>
                </a:ext>
              </a:extLst>
            </p:cNvPr>
            <p:cNvSpPr/>
            <p:nvPr/>
          </p:nvSpPr>
          <p:spPr>
            <a:xfrm rot="19491908">
              <a:off x="17512528" y="7630925"/>
              <a:ext cx="3385647" cy="2515143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AA8E56D-B9C4-4D43-B61C-87118F2421D8}"/>
                </a:ext>
              </a:extLst>
            </p:cNvPr>
            <p:cNvSpPr/>
            <p:nvPr/>
          </p:nvSpPr>
          <p:spPr>
            <a:xfrm rot="21304012">
              <a:off x="15202025" y="8503329"/>
              <a:ext cx="4120531" cy="2317398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F6FF8E30-38A7-4D01-BC78-480D83F92D37}"/>
              </a:ext>
            </a:extLst>
          </p:cNvPr>
          <p:cNvGrpSpPr>
            <a:grpSpLocks noChangeAspect="1"/>
          </p:cNvGrpSpPr>
          <p:nvPr/>
        </p:nvGrpSpPr>
        <p:grpSpPr>
          <a:xfrm>
            <a:off x="28956000" y="15404664"/>
            <a:ext cx="4114800" cy="2957788"/>
            <a:chOff x="28568178" y="15757020"/>
            <a:chExt cx="5950422" cy="4277264"/>
          </a:xfrm>
        </p:grpSpPr>
        <p:sp>
          <p:nvSpPr>
            <p:cNvPr id="370" name="Parallelogram 369">
              <a:extLst>
                <a:ext uri="{FF2B5EF4-FFF2-40B4-BE49-F238E27FC236}">
                  <a16:creationId xmlns:a16="http://schemas.microsoft.com/office/drawing/2014/main" id="{CAF36C96-6439-4815-B7B2-87682B33694A}"/>
                </a:ext>
              </a:extLst>
            </p:cNvPr>
            <p:cNvSpPr/>
            <p:nvPr/>
          </p:nvSpPr>
          <p:spPr>
            <a:xfrm>
              <a:off x="28568178" y="17788349"/>
              <a:ext cx="5950422" cy="2245935"/>
            </a:xfrm>
            <a:prstGeom prst="parallelogram">
              <a:avLst>
                <a:gd name="adj" fmla="val 57327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452E911-697E-4990-9890-7DED6A07C438}"/>
                </a:ext>
              </a:extLst>
            </p:cNvPr>
            <p:cNvCxnSpPr>
              <a:cxnSpLocks/>
            </p:cNvCxnSpPr>
            <p:nvPr/>
          </p:nvCxnSpPr>
          <p:spPr>
            <a:xfrm>
              <a:off x="32499236" y="16236074"/>
              <a:ext cx="868826" cy="203626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8B103320-C789-4C4E-8260-5D50086B1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94327" y="16236074"/>
              <a:ext cx="182190" cy="20852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47CDBB6-D779-4EF6-A57E-8107129D9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39701" y="16873309"/>
              <a:ext cx="828807" cy="23548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B50FA81-5794-49F3-AF1C-05688856CA41}"/>
                </a:ext>
              </a:extLst>
            </p:cNvPr>
            <p:cNvCxnSpPr>
              <a:cxnSpLocks/>
            </p:cNvCxnSpPr>
            <p:nvPr/>
          </p:nvCxnSpPr>
          <p:spPr>
            <a:xfrm>
              <a:off x="30955437" y="16871118"/>
              <a:ext cx="64202" cy="17463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DB1681E-4317-4347-8DEC-FB3B4782E0E4}"/>
                </a:ext>
              </a:extLst>
            </p:cNvPr>
            <p:cNvCxnSpPr>
              <a:cxnSpLocks/>
            </p:cNvCxnSpPr>
            <p:nvPr/>
          </p:nvCxnSpPr>
          <p:spPr>
            <a:xfrm>
              <a:off x="30949607" y="16881732"/>
              <a:ext cx="1390266" cy="21025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79ABDF6-790C-4CB9-B430-44F8E055F8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02644" y="18615498"/>
              <a:ext cx="1364412" cy="339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B21EB81-2249-446D-86E7-722A10C1A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612" y="18275480"/>
              <a:ext cx="1011051" cy="6899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04410DD-33E9-4F0C-A430-1B302CB76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612" y="18269523"/>
              <a:ext cx="1011051" cy="63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068EC2D-671E-476D-B580-9973C8B5CE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40375" y="19257312"/>
              <a:ext cx="2129465" cy="245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642A8D7F-1F6E-42EE-BC1A-05BD6B95D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51366" y="18565364"/>
              <a:ext cx="874103" cy="663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4D87567B-1263-43E2-BF18-B9CCB2C0E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9964" y="18944595"/>
              <a:ext cx="2177649" cy="283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BCE8C752-06A2-4C44-9A34-A98382F21035}"/>
                </a:ext>
              </a:extLst>
            </p:cNvPr>
            <p:cNvSpPr/>
            <p:nvPr/>
          </p:nvSpPr>
          <p:spPr>
            <a:xfrm>
              <a:off x="30792150" y="18452189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69C33802-D69B-4E3C-9283-9740142BECF3}"/>
                </a:ext>
              </a:extLst>
            </p:cNvPr>
            <p:cNvSpPr/>
            <p:nvPr/>
          </p:nvSpPr>
          <p:spPr>
            <a:xfrm>
              <a:off x="29936644" y="19091523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E7C77860-F7DB-45EC-B50D-B81F245F1993}"/>
                </a:ext>
              </a:extLst>
            </p:cNvPr>
            <p:cNvSpPr/>
            <p:nvPr/>
          </p:nvSpPr>
          <p:spPr>
            <a:xfrm>
              <a:off x="33125344" y="18132523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E86DF237-CEF6-4277-9E03-40EEA9FCEC18}"/>
                </a:ext>
              </a:extLst>
            </p:cNvPr>
            <p:cNvSpPr/>
            <p:nvPr/>
          </p:nvSpPr>
          <p:spPr>
            <a:xfrm>
              <a:off x="31986615" y="19360221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85EB8B26-456C-463C-97B4-381AEC25289D}"/>
                </a:ext>
              </a:extLst>
            </p:cNvPr>
            <p:cNvSpPr/>
            <p:nvPr/>
          </p:nvSpPr>
          <p:spPr>
            <a:xfrm>
              <a:off x="32091468" y="18190103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Parallelogram 386">
              <a:extLst>
                <a:ext uri="{FF2B5EF4-FFF2-40B4-BE49-F238E27FC236}">
                  <a16:creationId xmlns:a16="http://schemas.microsoft.com/office/drawing/2014/main" id="{B431D849-5608-4DD8-A7B6-955D0AD826A4}"/>
                </a:ext>
              </a:extLst>
            </p:cNvPr>
            <p:cNvSpPr/>
            <p:nvPr/>
          </p:nvSpPr>
          <p:spPr>
            <a:xfrm>
              <a:off x="28568178" y="15757020"/>
              <a:ext cx="5950422" cy="2249424"/>
            </a:xfrm>
            <a:prstGeom prst="parallelogram">
              <a:avLst>
                <a:gd name="adj" fmla="val 57327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6FBAAFB-81BE-478F-9867-DF082A954047}"/>
                </a:ext>
              </a:extLst>
            </p:cNvPr>
            <p:cNvSpPr/>
            <p:nvPr/>
          </p:nvSpPr>
          <p:spPr>
            <a:xfrm>
              <a:off x="30731516" y="16734406"/>
              <a:ext cx="466639" cy="2778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FC2C02FC-9508-4608-B70B-BB67D8D5F668}"/>
                </a:ext>
              </a:extLst>
            </p:cNvPr>
            <p:cNvSpPr/>
            <p:nvPr/>
          </p:nvSpPr>
          <p:spPr>
            <a:xfrm>
              <a:off x="32269840" y="16097171"/>
              <a:ext cx="466639" cy="27780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09E6459-4591-4373-8637-59CC0AA2CF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57011" y="16236074"/>
              <a:ext cx="132827" cy="275537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50A4B729-C353-42B3-8811-C141E50BF309}"/>
                </a:ext>
              </a:extLst>
            </p:cNvPr>
            <p:cNvSpPr/>
            <p:nvPr/>
          </p:nvSpPr>
          <p:spPr>
            <a:xfrm>
              <a:off x="32114294" y="18817523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DBB4EDBD-3B25-4018-AF26-5A494C46761A}"/>
              </a:ext>
            </a:extLst>
          </p:cNvPr>
          <p:cNvGrpSpPr>
            <a:grpSpLocks noChangeAspect="1"/>
          </p:cNvGrpSpPr>
          <p:nvPr/>
        </p:nvGrpSpPr>
        <p:grpSpPr>
          <a:xfrm>
            <a:off x="21757829" y="16048683"/>
            <a:ext cx="2496312" cy="2333993"/>
            <a:chOff x="18169514" y="14117317"/>
            <a:chExt cx="2818486" cy="2635218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F78B7BD-98C4-454F-A5A5-09D1ABC125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33438" y="14917439"/>
              <a:ext cx="1670770" cy="589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93B64DA-D04E-4948-A1F8-4C4F9D188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8591" y="14578470"/>
              <a:ext cx="812020" cy="9437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D14244B5-BB89-4303-9853-333C756C66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40796" y="14304706"/>
              <a:ext cx="959815" cy="26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C15340BF-8B20-4FE2-BF94-B04AE64B9C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05897" y="15963600"/>
              <a:ext cx="1023861" cy="6134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7CF6A3FA-0489-4B78-B172-279E961555F4}"/>
                </a:ext>
              </a:extLst>
            </p:cNvPr>
            <p:cNvCxnSpPr>
              <a:cxnSpLocks/>
            </p:cNvCxnSpPr>
            <p:nvPr/>
          </p:nvCxnSpPr>
          <p:spPr>
            <a:xfrm>
              <a:off x="18363971" y="14917439"/>
              <a:ext cx="242563" cy="10461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92975F7F-8FCD-4978-9463-C7D235173D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6535" y="15493689"/>
              <a:ext cx="1382057" cy="469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D105498A-708D-4798-85CA-E9A9D38C01E5}"/>
                </a:ext>
              </a:extLst>
            </p:cNvPr>
            <p:cNvSpPr/>
            <p:nvPr/>
          </p:nvSpPr>
          <p:spPr>
            <a:xfrm>
              <a:off x="18169514" y="14730050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9AF2A43A-B6BF-4FBE-A8FE-654A452783E3}"/>
                </a:ext>
              </a:extLst>
            </p:cNvPr>
            <p:cNvSpPr/>
            <p:nvPr/>
          </p:nvSpPr>
          <p:spPr>
            <a:xfrm>
              <a:off x="19801202" y="15319879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4988414E-4184-4720-93A8-8CEC244967E7}"/>
                </a:ext>
              </a:extLst>
            </p:cNvPr>
            <p:cNvSpPr/>
            <p:nvPr/>
          </p:nvSpPr>
          <p:spPr>
            <a:xfrm>
              <a:off x="18419146" y="15765225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EFF434D7-06A9-4045-94AD-BAF1703CC96E}"/>
                </a:ext>
              </a:extLst>
            </p:cNvPr>
            <p:cNvSpPr/>
            <p:nvPr/>
          </p:nvSpPr>
          <p:spPr>
            <a:xfrm>
              <a:off x="20613221" y="14382933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7E36CC04-C388-40C8-A601-F4D4EEDA5B7D}"/>
                </a:ext>
              </a:extLst>
            </p:cNvPr>
            <p:cNvSpPr/>
            <p:nvPr/>
          </p:nvSpPr>
          <p:spPr>
            <a:xfrm>
              <a:off x="19466017" y="16377756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591CEE9E-F848-436F-8485-53F7749DB12A}"/>
                </a:ext>
              </a:extLst>
            </p:cNvPr>
            <p:cNvSpPr/>
            <p:nvPr/>
          </p:nvSpPr>
          <p:spPr>
            <a:xfrm>
              <a:off x="19646491" y="14117317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92D9A4-ED49-45BB-98EA-4974DE96D88F}"/>
              </a:ext>
            </a:extLst>
          </p:cNvPr>
          <p:cNvGrpSpPr/>
          <p:nvPr/>
        </p:nvGrpSpPr>
        <p:grpSpPr>
          <a:xfrm>
            <a:off x="25094294" y="15804337"/>
            <a:ext cx="3092889" cy="2578339"/>
            <a:chOff x="25094294" y="15804337"/>
            <a:chExt cx="3092889" cy="2578339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366D4535-A98F-4006-BC0E-9283FC96A8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448923" y="16027065"/>
              <a:ext cx="2484777" cy="2355611"/>
              <a:chOff x="18169514" y="14117317"/>
              <a:chExt cx="2818486" cy="2671973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6B6D4155-BCC9-428F-80D4-A225DA166E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33438" y="14917439"/>
                <a:ext cx="1670770" cy="5898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A3FB4879-DA85-4E47-9009-4979CC7CBB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88591" y="14578470"/>
                <a:ext cx="812020" cy="9437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D8AA2B4E-57D6-4A65-987F-73FF3C5B73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840796" y="14304706"/>
                <a:ext cx="959815" cy="2656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B3A5F56E-E407-45E4-BD8D-C12EEC5DB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05897" y="15963600"/>
                <a:ext cx="1023861" cy="6134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E82A3832-DF19-488B-8242-8F8BA3A7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63971" y="14917439"/>
                <a:ext cx="242563" cy="10461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B8DDDD13-72C6-45BE-A78B-4EC0E68D17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06535" y="15493689"/>
                <a:ext cx="1382057" cy="4699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008C1FB3-EEC4-4482-AB6E-870312FC2E4D}"/>
                  </a:ext>
                </a:extLst>
              </p:cNvPr>
              <p:cNvSpPr/>
              <p:nvPr/>
            </p:nvSpPr>
            <p:spPr>
              <a:xfrm>
                <a:off x="18169514" y="14730050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593640F3-EDD5-4BA2-BC67-AC778BB28663}"/>
                  </a:ext>
                </a:extLst>
              </p:cNvPr>
              <p:cNvSpPr/>
              <p:nvPr/>
            </p:nvSpPr>
            <p:spPr>
              <a:xfrm>
                <a:off x="19801202" y="15319879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16582F1E-1971-45B0-A56E-58324B5481C7}"/>
                  </a:ext>
                </a:extLst>
              </p:cNvPr>
              <p:cNvSpPr/>
              <p:nvPr/>
            </p:nvSpPr>
            <p:spPr>
              <a:xfrm>
                <a:off x="18419146" y="15765225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D3C6D3A7-20BE-495A-A6EC-94369450AB06}"/>
                  </a:ext>
                </a:extLst>
              </p:cNvPr>
              <p:cNvSpPr/>
              <p:nvPr/>
            </p:nvSpPr>
            <p:spPr>
              <a:xfrm>
                <a:off x="20613221" y="14382933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773058BB-82B0-46FB-99AA-B7C24BDAF10C}"/>
                  </a:ext>
                </a:extLst>
              </p:cNvPr>
              <p:cNvSpPr/>
              <p:nvPr/>
            </p:nvSpPr>
            <p:spPr>
              <a:xfrm>
                <a:off x="19466017" y="16414511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FADC7F39-F171-4235-B7FD-D43AA82261A6}"/>
                  </a:ext>
                </a:extLst>
              </p:cNvPr>
              <p:cNvSpPr/>
              <p:nvPr/>
            </p:nvSpPr>
            <p:spPr>
              <a:xfrm>
                <a:off x="19646491" y="14117317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D71DEF0F-9674-4125-B83C-43BF12008210}"/>
                </a:ext>
              </a:extLst>
            </p:cNvPr>
            <p:cNvSpPr/>
            <p:nvPr/>
          </p:nvSpPr>
          <p:spPr>
            <a:xfrm rot="19491908">
              <a:off x="26270598" y="15804337"/>
              <a:ext cx="1916585" cy="1666602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7925DFD7-DADD-4D81-B624-828EB68785FF}"/>
                </a:ext>
              </a:extLst>
            </p:cNvPr>
            <p:cNvSpPr/>
            <p:nvPr/>
          </p:nvSpPr>
          <p:spPr>
            <a:xfrm rot="10800000">
              <a:off x="25094294" y="16271917"/>
              <a:ext cx="2238698" cy="1761185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1" name="TextBox 420">
            <a:extLst>
              <a:ext uri="{FF2B5EF4-FFF2-40B4-BE49-F238E27FC236}">
                <a16:creationId xmlns:a16="http://schemas.microsoft.com/office/drawing/2014/main" id="{0CFBD9CC-DF67-4B69-9187-C9AEEAA4B336}"/>
              </a:ext>
            </a:extLst>
          </p:cNvPr>
          <p:cNvSpPr txBox="1"/>
          <p:nvPr/>
        </p:nvSpPr>
        <p:spPr>
          <a:xfrm>
            <a:off x="24733269" y="13121578"/>
            <a:ext cx="3323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0D51CE88-BE58-4576-BD22-86697F4BD4F9}"/>
              </a:ext>
            </a:extLst>
          </p:cNvPr>
          <p:cNvGrpSpPr/>
          <p:nvPr/>
        </p:nvGrpSpPr>
        <p:grpSpPr>
          <a:xfrm>
            <a:off x="22089768" y="20900878"/>
            <a:ext cx="9720094" cy="4133572"/>
            <a:chOff x="22089768" y="20900878"/>
            <a:chExt cx="9720094" cy="4133572"/>
          </a:xfrm>
        </p:grpSpPr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E5EB68DE-32C9-4F24-A02F-37EEF0F0A0E8}"/>
                </a:ext>
              </a:extLst>
            </p:cNvPr>
            <p:cNvGrpSpPr/>
            <p:nvPr/>
          </p:nvGrpSpPr>
          <p:grpSpPr>
            <a:xfrm>
              <a:off x="28471996" y="20900878"/>
              <a:ext cx="3337866" cy="4133572"/>
              <a:chOff x="10211941" y="21164828"/>
              <a:chExt cx="3337866" cy="4133572"/>
            </a:xfrm>
          </p:grpSpPr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F25F3FCA-63ED-4EAB-81AF-228FD12C05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804" y="21427318"/>
                <a:ext cx="2286000" cy="2405314"/>
                <a:chOff x="5588540" y="21361940"/>
                <a:chExt cx="2286000" cy="2405314"/>
              </a:xfrm>
            </p:grpSpPr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DD7816D5-D879-4803-98E6-7316264124C6}"/>
                    </a:ext>
                  </a:extLst>
                </p:cNvPr>
                <p:cNvSpPr/>
                <p:nvPr/>
              </p:nvSpPr>
              <p:spPr>
                <a:xfrm rot="5400000">
                  <a:off x="5761274" y="21628383"/>
                  <a:ext cx="1968676" cy="1872429"/>
                </a:xfrm>
                <a:prstGeom prst="triangle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A159FFB-1183-4460-848C-D39C090FA94F}"/>
                    </a:ext>
                  </a:extLst>
                </p:cNvPr>
                <p:cNvSpPr/>
                <p:nvPr/>
              </p:nvSpPr>
              <p:spPr>
                <a:xfrm>
                  <a:off x="7417594" y="22336124"/>
                  <a:ext cx="456946" cy="456946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E1A62473-1D4C-4F89-9C23-AA89A5279D4F}"/>
                    </a:ext>
                  </a:extLst>
                </p:cNvPr>
                <p:cNvSpPr/>
                <p:nvPr/>
              </p:nvSpPr>
              <p:spPr>
                <a:xfrm>
                  <a:off x="5588540" y="21361940"/>
                  <a:ext cx="456946" cy="4569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8E6EA498-355B-4F4A-8169-BA413EF41C4E}"/>
                    </a:ext>
                  </a:extLst>
                </p:cNvPr>
                <p:cNvSpPr/>
                <p:nvPr/>
              </p:nvSpPr>
              <p:spPr>
                <a:xfrm>
                  <a:off x="5588540" y="23310308"/>
                  <a:ext cx="456946" cy="4569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DEAAE319-208C-4F2A-859A-13363FC99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6344" y="22594425"/>
                  <a:ext cx="92948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B3695B51-5016-4DE7-A755-96E7658F7F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6057" y="21944569"/>
                      <a:ext cx="473030" cy="50601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sz="36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B3695B51-5016-4DE7-A755-96E7658F7F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6057" y="21944569"/>
                      <a:ext cx="473030" cy="50601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30" name="Rectangle: Rounded Corners 429">
                <a:extLst>
                  <a:ext uri="{FF2B5EF4-FFF2-40B4-BE49-F238E27FC236}">
                    <a16:creationId xmlns:a16="http://schemas.microsoft.com/office/drawing/2014/main" id="{803AEDE3-B626-4911-B559-5C68C976A1BA}"/>
                  </a:ext>
                </a:extLst>
              </p:cNvPr>
              <p:cNvSpPr/>
              <p:nvPr/>
            </p:nvSpPr>
            <p:spPr>
              <a:xfrm>
                <a:off x="10211942" y="21164828"/>
                <a:ext cx="3337865" cy="41335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6BE5AB60-E9D2-4184-AE93-C2EB697D4282}"/>
                  </a:ext>
                </a:extLst>
              </p:cNvPr>
              <p:cNvSpPr txBox="1"/>
              <p:nvPr/>
            </p:nvSpPr>
            <p:spPr>
              <a:xfrm>
                <a:off x="10211941" y="23918771"/>
                <a:ext cx="33378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c) Infection from a friend group</a:t>
                </a:r>
              </a:p>
            </p:txBody>
          </p: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4DA8B01B-A5EB-472F-891F-990C86535609}"/>
                </a:ext>
              </a:extLst>
            </p:cNvPr>
            <p:cNvGrpSpPr/>
            <p:nvPr/>
          </p:nvGrpSpPr>
          <p:grpSpPr>
            <a:xfrm>
              <a:off x="22130394" y="20900878"/>
              <a:ext cx="2834640" cy="2914372"/>
              <a:chOff x="3870339" y="21164828"/>
              <a:chExt cx="2834640" cy="2914372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E4F2DA4D-0F65-433F-83AC-2439E6C42703}"/>
                  </a:ext>
                </a:extLst>
              </p:cNvPr>
              <p:cNvGrpSpPr/>
              <p:nvPr/>
            </p:nvGrpSpPr>
            <p:grpSpPr>
              <a:xfrm>
                <a:off x="4114800" y="21248731"/>
                <a:ext cx="2286000" cy="1367615"/>
                <a:chOff x="5487175" y="19124925"/>
                <a:chExt cx="2286000" cy="1367615"/>
              </a:xfrm>
            </p:grpSpPr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7D2DC9CC-B95B-4277-A8AF-1320103FE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059" y="19878787"/>
                  <a:ext cx="1784312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89D5209F-219D-46F2-99C0-560236096C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060" y="19878787"/>
                  <a:ext cx="919855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118BD045-8F6D-442E-90F9-AE2199D9DBAA}"/>
                    </a:ext>
                  </a:extLst>
                </p:cNvPr>
                <p:cNvSpPr/>
                <p:nvPr/>
              </p:nvSpPr>
              <p:spPr>
                <a:xfrm>
                  <a:off x="5552342" y="19657443"/>
                  <a:ext cx="443920" cy="4439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358BFD0B-E544-446F-B2C0-929F09A75E3A}"/>
                    </a:ext>
                  </a:extLst>
                </p:cNvPr>
                <p:cNvSpPr/>
                <p:nvPr/>
              </p:nvSpPr>
              <p:spPr>
                <a:xfrm>
                  <a:off x="7329255" y="19657443"/>
                  <a:ext cx="443920" cy="443920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148807F-A3D0-4FBB-826C-0743B65EA9F6}"/>
                    </a:ext>
                  </a:extLst>
                </p:cNvPr>
                <p:cNvSpPr txBox="1"/>
                <p:nvPr/>
              </p:nvSpPr>
              <p:spPr>
                <a:xfrm>
                  <a:off x="7228400" y="20000954"/>
                  <a:ext cx="218483" cy="491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0E457B2-54A6-4D24-9BAF-670BBBD231C2}"/>
                    </a:ext>
                  </a:extLst>
                </p:cNvPr>
                <p:cNvSpPr txBox="1"/>
                <p:nvPr/>
              </p:nvSpPr>
              <p:spPr>
                <a:xfrm>
                  <a:off x="5487175" y="20000954"/>
                  <a:ext cx="218483" cy="491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C04B1AC2-6A40-4429-9A9F-763FC8E00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39576" y="19124925"/>
                      <a:ext cx="431504" cy="491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C04B1AC2-6A40-4429-9A9F-763FC8E00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9576" y="19124925"/>
                      <a:ext cx="431504" cy="49158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31" name="Rectangle: Rounded Corners 430">
                <a:extLst>
                  <a:ext uri="{FF2B5EF4-FFF2-40B4-BE49-F238E27FC236}">
                    <a16:creationId xmlns:a16="http://schemas.microsoft.com/office/drawing/2014/main" id="{0187698B-25DC-442B-A8B7-4302E56DDA72}"/>
                  </a:ext>
                </a:extLst>
              </p:cNvPr>
              <p:cNvSpPr/>
              <p:nvPr/>
            </p:nvSpPr>
            <p:spPr>
              <a:xfrm>
                <a:off x="3870339" y="21164828"/>
                <a:ext cx="2834640" cy="29143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1007F753-0AA5-4532-9BCD-3516F5773F78}"/>
                  </a:ext>
                </a:extLst>
              </p:cNvPr>
              <p:cNvSpPr txBox="1"/>
              <p:nvPr/>
            </p:nvSpPr>
            <p:spPr>
              <a:xfrm>
                <a:off x="3952701" y="22845456"/>
                <a:ext cx="26949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a) Individual healing</a:t>
                </a:r>
              </a:p>
            </p:txBody>
          </p:sp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C4297FD5-947B-46A3-BEA0-D35892518949}"/>
                </a:ext>
              </a:extLst>
            </p:cNvPr>
            <p:cNvGrpSpPr/>
            <p:nvPr/>
          </p:nvGrpSpPr>
          <p:grpSpPr>
            <a:xfrm>
              <a:off x="25328780" y="20900878"/>
              <a:ext cx="2834640" cy="2914372"/>
              <a:chOff x="7068725" y="21164828"/>
              <a:chExt cx="2834640" cy="2914372"/>
            </a:xfrm>
          </p:grpSpPr>
          <p:sp>
            <p:nvSpPr>
              <p:cNvPr id="429" name="Rectangle: Rounded Corners 428">
                <a:extLst>
                  <a:ext uri="{FF2B5EF4-FFF2-40B4-BE49-F238E27FC236}">
                    <a16:creationId xmlns:a16="http://schemas.microsoft.com/office/drawing/2014/main" id="{75203166-ECB2-4AE7-A611-AFDACA95B83E}"/>
                  </a:ext>
                </a:extLst>
              </p:cNvPr>
              <p:cNvSpPr/>
              <p:nvPr/>
            </p:nvSpPr>
            <p:spPr>
              <a:xfrm>
                <a:off x="7068725" y="21164828"/>
                <a:ext cx="2834640" cy="29143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95D43F74-A2EF-4AFF-9200-63851C0DD34E}"/>
                  </a:ext>
                </a:extLst>
              </p:cNvPr>
              <p:cNvGrpSpPr/>
              <p:nvPr/>
            </p:nvGrpSpPr>
            <p:grpSpPr>
              <a:xfrm>
                <a:off x="7315200" y="21293448"/>
                <a:ext cx="2286000" cy="1295972"/>
                <a:chOff x="5472191" y="17251064"/>
                <a:chExt cx="2286000" cy="1295972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813C840D-60C9-4A3A-BAE9-C2C9C8756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83" y="17943085"/>
                  <a:ext cx="1766290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8D67D3AE-F1EC-4A97-A669-43542D374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84" y="17943085"/>
                  <a:ext cx="91056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F36E1DC-A710-4E39-93CE-35333278ADAA}"/>
                    </a:ext>
                  </a:extLst>
                </p:cNvPr>
                <p:cNvSpPr/>
                <p:nvPr/>
              </p:nvSpPr>
              <p:spPr>
                <a:xfrm>
                  <a:off x="5559790" y="17723366"/>
                  <a:ext cx="439436" cy="4394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77A321D6-85D4-4D4F-9078-D1EAE162CC71}"/>
                    </a:ext>
                  </a:extLst>
                </p:cNvPr>
                <p:cNvSpPr/>
                <p:nvPr/>
              </p:nvSpPr>
              <p:spPr>
                <a:xfrm>
                  <a:off x="7318755" y="17723366"/>
                  <a:ext cx="439436" cy="439436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606AE59D-5A58-400F-A6AB-F29CABDB6F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3787" y="17251064"/>
                      <a:ext cx="457318" cy="4866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606AE59D-5A58-400F-A6AB-F29CABDB6F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3787" y="17251064"/>
                      <a:ext cx="457318" cy="48662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A822EBF-D8DD-4A2B-9B56-70C926212CFE}"/>
                    </a:ext>
                  </a:extLst>
                </p:cNvPr>
                <p:cNvSpPr txBox="1"/>
                <p:nvPr/>
              </p:nvSpPr>
              <p:spPr>
                <a:xfrm>
                  <a:off x="7195828" y="18060415"/>
                  <a:ext cx="216276" cy="48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58D8386E-1758-46F8-AED1-2E7C3F1F1B66}"/>
                    </a:ext>
                  </a:extLst>
                </p:cNvPr>
                <p:cNvSpPr txBox="1"/>
                <p:nvPr/>
              </p:nvSpPr>
              <p:spPr>
                <a:xfrm>
                  <a:off x="5472191" y="18060415"/>
                  <a:ext cx="216276" cy="48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j</a:t>
                  </a:r>
                </a:p>
              </p:txBody>
            </p:sp>
          </p:grpSp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53C48118-B9A5-41A8-A921-C495DCA26651}"/>
                  </a:ext>
                </a:extLst>
              </p:cNvPr>
              <p:cNvSpPr txBox="1"/>
              <p:nvPr/>
            </p:nvSpPr>
            <p:spPr>
              <a:xfrm>
                <a:off x="7097652" y="22858448"/>
                <a:ext cx="26874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b) Infection from a friend</a:t>
                </a:r>
              </a:p>
            </p:txBody>
          </p:sp>
        </p:grp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84AE3B45-9795-4F66-912F-91BCF191EAFC}"/>
                </a:ext>
              </a:extLst>
            </p:cNvPr>
            <p:cNvGrpSpPr/>
            <p:nvPr/>
          </p:nvGrpSpPr>
          <p:grpSpPr>
            <a:xfrm>
              <a:off x="22089768" y="24006097"/>
              <a:ext cx="6109141" cy="1028353"/>
              <a:chOff x="3829713" y="24270047"/>
              <a:chExt cx="6109141" cy="1028353"/>
            </a:xfrm>
          </p:grpSpPr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F4BEF9CA-1A7D-4A35-BEA8-383D3BC8EF93}"/>
                  </a:ext>
                </a:extLst>
              </p:cNvPr>
              <p:cNvSpPr/>
              <p:nvPr/>
            </p:nvSpPr>
            <p:spPr>
              <a:xfrm>
                <a:off x="7208888" y="24562707"/>
                <a:ext cx="439436" cy="4394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4ED853BE-1A0A-4D55-A011-2293F2E058E8}"/>
                  </a:ext>
                </a:extLst>
              </p:cNvPr>
              <p:cNvSpPr/>
              <p:nvPr/>
            </p:nvSpPr>
            <p:spPr>
              <a:xfrm>
                <a:off x="3991834" y="24556553"/>
                <a:ext cx="439436" cy="439436"/>
              </a:xfrm>
              <a:prstGeom prst="ellipse">
                <a:avLst/>
              </a:prstGeom>
              <a:solidFill>
                <a:srgbClr val="218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: Rounded Corners 438">
                <a:extLst>
                  <a:ext uri="{FF2B5EF4-FFF2-40B4-BE49-F238E27FC236}">
                    <a16:creationId xmlns:a16="http://schemas.microsoft.com/office/drawing/2014/main" id="{DDB7FA4C-91E4-48D1-8A90-10D445B38637}"/>
                  </a:ext>
                </a:extLst>
              </p:cNvPr>
              <p:cNvSpPr/>
              <p:nvPr/>
            </p:nvSpPr>
            <p:spPr>
              <a:xfrm>
                <a:off x="3829713" y="24270047"/>
                <a:ext cx="6073651" cy="10283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A745A3E0-F963-4D59-A139-3F09DCE902BA}"/>
                  </a:ext>
                </a:extLst>
              </p:cNvPr>
              <p:cNvSpPr txBox="1"/>
              <p:nvPr/>
            </p:nvSpPr>
            <p:spPr>
              <a:xfrm>
                <a:off x="4040518" y="24491835"/>
                <a:ext cx="2687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Healthy</a:t>
                </a:r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B2FA9C69-CDE7-4AE1-9981-1B431D547AD4}"/>
                  </a:ext>
                </a:extLst>
              </p:cNvPr>
              <p:cNvSpPr txBox="1"/>
              <p:nvPr/>
            </p:nvSpPr>
            <p:spPr>
              <a:xfrm>
                <a:off x="7251371" y="24491835"/>
                <a:ext cx="2687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Infected</a:t>
                </a:r>
              </a:p>
            </p:txBody>
          </p: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3E12F0D0-4EDF-4648-934F-ED36BA1F695A}"/>
              </a:ext>
            </a:extLst>
          </p:cNvPr>
          <p:cNvGrpSpPr/>
          <p:nvPr/>
        </p:nvGrpSpPr>
        <p:grpSpPr>
          <a:xfrm>
            <a:off x="4038600" y="15784209"/>
            <a:ext cx="4989466" cy="3113391"/>
            <a:chOff x="4038600" y="15784209"/>
            <a:chExt cx="4989466" cy="3113391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6E43B0F-81E1-42D3-AE8A-BB835E5F1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2521" y="15953486"/>
              <a:ext cx="1" cy="2037579"/>
            </a:xfrm>
            <a:prstGeom prst="line">
              <a:avLst/>
            </a:prstGeom>
            <a:ln w="635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Arc 452">
              <a:extLst>
                <a:ext uri="{FF2B5EF4-FFF2-40B4-BE49-F238E27FC236}">
                  <a16:creationId xmlns:a16="http://schemas.microsoft.com/office/drawing/2014/main" id="{B897613E-EACC-48EB-8C1E-2C15653F9F66}"/>
                </a:ext>
              </a:extLst>
            </p:cNvPr>
            <p:cNvSpPr/>
            <p:nvPr/>
          </p:nvSpPr>
          <p:spPr>
            <a:xfrm flipH="1">
              <a:off x="5389846" y="16970093"/>
              <a:ext cx="3638220" cy="834085"/>
            </a:xfrm>
            <a:prstGeom prst="arc">
              <a:avLst>
                <a:gd name="adj1" fmla="val 16200000"/>
                <a:gd name="adj2" fmla="val 21572828"/>
              </a:avLst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Arc 454">
              <a:extLst>
                <a:ext uri="{FF2B5EF4-FFF2-40B4-BE49-F238E27FC236}">
                  <a16:creationId xmlns:a16="http://schemas.microsoft.com/office/drawing/2014/main" id="{77754ADC-F346-4C97-AA4E-1D3A36D5E488}"/>
                </a:ext>
              </a:extLst>
            </p:cNvPr>
            <p:cNvSpPr/>
            <p:nvPr/>
          </p:nvSpPr>
          <p:spPr>
            <a:xfrm flipH="1" flipV="1">
              <a:off x="5388577" y="16780532"/>
              <a:ext cx="3596143" cy="1305270"/>
            </a:xfrm>
            <a:prstGeom prst="arc">
              <a:avLst>
                <a:gd name="adj1" fmla="val 19840021"/>
                <a:gd name="adj2" fmla="val 21582289"/>
              </a:avLst>
            </a:prstGeom>
            <a:ln w="635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Arc 455">
              <a:extLst>
                <a:ext uri="{FF2B5EF4-FFF2-40B4-BE49-F238E27FC236}">
                  <a16:creationId xmlns:a16="http://schemas.microsoft.com/office/drawing/2014/main" id="{D5B0C934-0F7D-4F72-B4DD-2A7E9886AB19}"/>
                </a:ext>
              </a:extLst>
            </p:cNvPr>
            <p:cNvSpPr/>
            <p:nvPr/>
          </p:nvSpPr>
          <p:spPr>
            <a:xfrm flipH="1">
              <a:off x="6202262" y="17012990"/>
              <a:ext cx="2328523" cy="1884610"/>
            </a:xfrm>
            <a:prstGeom prst="arc">
              <a:avLst>
                <a:gd name="adj1" fmla="val 16301580"/>
                <a:gd name="adj2" fmla="val 0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Arc 456">
              <a:extLst>
                <a:ext uri="{FF2B5EF4-FFF2-40B4-BE49-F238E27FC236}">
                  <a16:creationId xmlns:a16="http://schemas.microsoft.com/office/drawing/2014/main" id="{FD44ACA2-EB17-42F5-98D8-77F709995702}"/>
                </a:ext>
              </a:extLst>
            </p:cNvPr>
            <p:cNvSpPr/>
            <p:nvPr/>
          </p:nvSpPr>
          <p:spPr>
            <a:xfrm flipH="1">
              <a:off x="6202264" y="16977958"/>
              <a:ext cx="2345325" cy="950154"/>
            </a:xfrm>
            <a:prstGeom prst="arc">
              <a:avLst>
                <a:gd name="adj1" fmla="val 16301580"/>
                <a:gd name="adj2" fmla="val 0"/>
              </a:avLst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6A1D718E-07D7-4A77-BC2E-FB28A4E8E663}"/>
                </a:ext>
              </a:extLst>
            </p:cNvPr>
            <p:cNvCxnSpPr>
              <a:cxnSpLocks/>
            </p:cNvCxnSpPr>
            <p:nvPr/>
          </p:nvCxnSpPr>
          <p:spPr>
            <a:xfrm>
              <a:off x="6197493" y="17479860"/>
              <a:ext cx="4771" cy="511204"/>
            </a:xfrm>
            <a:prstGeom prst="line">
              <a:avLst/>
            </a:prstGeom>
            <a:ln w="635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CB9EFEB9-4837-4CFB-8A90-ADFC8D71437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17983200"/>
              <a:ext cx="3485745" cy="0"/>
            </a:xfrm>
            <a:prstGeom prst="line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90C611FB-ED31-4688-9DD1-A00B9F9C4F1F}"/>
                    </a:ext>
                  </a:extLst>
                </p:cNvPr>
                <p:cNvSpPr txBox="1"/>
                <p:nvPr/>
              </p:nvSpPr>
              <p:spPr>
                <a:xfrm>
                  <a:off x="6433564" y="17390127"/>
                  <a:ext cx="8637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90C611FB-ED31-4688-9DD1-A00B9F9C4F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3564" y="17390127"/>
                  <a:ext cx="863763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113" r="-70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6EAF1B45-1629-49B9-94A2-AE475F6814D9}"/>
                    </a:ext>
                  </a:extLst>
                </p:cNvPr>
                <p:cNvSpPr txBox="1"/>
                <p:nvPr/>
              </p:nvSpPr>
              <p:spPr>
                <a:xfrm>
                  <a:off x="5102353" y="16761500"/>
                  <a:ext cx="8637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6EAF1B45-1629-49B9-94A2-AE475F6814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2353" y="16761500"/>
                  <a:ext cx="863763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2113" r="-70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60282F8-E192-451C-A18A-FBFD1F309183}"/>
                </a:ext>
              </a:extLst>
            </p:cNvPr>
            <p:cNvCxnSpPr>
              <a:cxnSpLocks/>
            </p:cNvCxnSpPr>
            <p:nvPr/>
          </p:nvCxnSpPr>
          <p:spPr>
            <a:xfrm>
              <a:off x="4557883" y="15949294"/>
              <a:ext cx="480211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83B4D51-059A-4510-9B88-5C786392BCDB}"/>
                </a:ext>
              </a:extLst>
            </p:cNvPr>
            <p:cNvCxnSpPr>
              <a:cxnSpLocks/>
            </p:cNvCxnSpPr>
            <p:nvPr/>
          </p:nvCxnSpPr>
          <p:spPr>
            <a:xfrm>
              <a:off x="4557883" y="16310678"/>
              <a:ext cx="434006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B69A396F-25A3-4E1A-A059-3D0DE0D69B8A}"/>
                </a:ext>
              </a:extLst>
            </p:cNvPr>
            <p:cNvSpPr txBox="1"/>
            <p:nvPr/>
          </p:nvSpPr>
          <p:spPr>
            <a:xfrm>
              <a:off x="5059008" y="15784209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Unstable</a:t>
              </a: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B38BC705-E896-4941-AECE-305C577F5095}"/>
                </a:ext>
              </a:extLst>
            </p:cNvPr>
            <p:cNvSpPr txBox="1"/>
            <p:nvPr/>
          </p:nvSpPr>
          <p:spPr>
            <a:xfrm>
              <a:off x="5059008" y="16153638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Stable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FAA79F-E3F0-4164-B961-0A47CAAB5FB2}"/>
              </a:ext>
            </a:extLst>
          </p:cNvPr>
          <p:cNvGrpSpPr/>
          <p:nvPr/>
        </p:nvGrpSpPr>
        <p:grpSpPr>
          <a:xfrm>
            <a:off x="5611117" y="19828452"/>
            <a:ext cx="5514083" cy="2609051"/>
            <a:chOff x="5611117" y="19828452"/>
            <a:chExt cx="5514083" cy="2609051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DEC0E75-CF14-4A48-99AF-CCC537E0DDDE}"/>
                </a:ext>
              </a:extLst>
            </p:cNvPr>
            <p:cNvCxnSpPr>
              <a:cxnSpLocks/>
              <a:stCxn id="165" idx="6"/>
              <a:endCxn id="160" idx="2"/>
            </p:cNvCxnSpPr>
            <p:nvPr/>
          </p:nvCxnSpPr>
          <p:spPr>
            <a:xfrm flipV="1">
              <a:off x="6291345" y="21448616"/>
              <a:ext cx="1521954" cy="1121"/>
            </a:xfrm>
            <a:prstGeom prst="line">
              <a:avLst/>
            </a:prstGeom>
            <a:ln w="635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253C583-682D-4CC5-B61E-07DA8CEB927A}"/>
                </a:ext>
              </a:extLst>
            </p:cNvPr>
            <p:cNvSpPr/>
            <p:nvPr/>
          </p:nvSpPr>
          <p:spPr>
            <a:xfrm>
              <a:off x="7813299" y="21282646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C65F33D-A1B5-4F85-B6E5-470F9530A2CE}"/>
                </a:ext>
              </a:extLst>
            </p:cNvPr>
            <p:cNvSpPr/>
            <p:nvPr/>
          </p:nvSpPr>
          <p:spPr>
            <a:xfrm>
              <a:off x="5959406" y="21283767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E03373-7F21-41EC-A0CE-1B34617C708C}"/>
                    </a:ext>
                  </a:extLst>
                </p:cNvPr>
                <p:cNvSpPr txBox="1"/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E03373-7F21-41EC-A0CE-1B34617C7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8982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DFFADBE2-9628-4CB8-BED9-3F95CCF53AA8}"/>
                    </a:ext>
                  </a:extLst>
                </p:cNvPr>
                <p:cNvSpPr txBox="1"/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DFFADBE2-9628-4CB8-BED9-3F95CCF53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8380" t="-9211" r="-1676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F6D929-2A99-445F-B08E-E5900429FC8D}"/>
                </a:ext>
              </a:extLst>
            </p:cNvPr>
            <p:cNvSpPr txBox="1"/>
            <p:nvPr/>
          </p:nvSpPr>
          <p:spPr>
            <a:xfrm>
              <a:off x="6723059" y="20755405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2157A0-D9D2-4419-8D00-772B0D0B3555}"/>
                    </a:ext>
                  </a:extLst>
                </p:cNvPr>
                <p:cNvSpPr txBox="1"/>
                <p:nvPr/>
              </p:nvSpPr>
              <p:spPr>
                <a:xfrm>
                  <a:off x="6178833" y="20413228"/>
                  <a:ext cx="165897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2157A0-D9D2-4419-8D00-772B0D0B3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833" y="20413228"/>
                  <a:ext cx="1658979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33D1171A-1271-420E-A440-0A78E78A0BCA}"/>
                    </a:ext>
                  </a:extLst>
                </p:cNvPr>
                <p:cNvSpPr txBox="1"/>
                <p:nvPr/>
              </p:nvSpPr>
              <p:spPr>
                <a:xfrm>
                  <a:off x="8897120" y="21171173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33D1171A-1271-420E-A440-0A78E78A0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120" y="21171173"/>
                  <a:ext cx="448584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DBE2A5D-380D-48E4-B4DD-A35FE9ACA078}"/>
                    </a:ext>
                  </a:extLst>
                </p:cNvPr>
                <p:cNvSpPr txBox="1"/>
                <p:nvPr/>
              </p:nvSpPr>
              <p:spPr>
                <a:xfrm>
                  <a:off x="10369218" y="21149983"/>
                  <a:ext cx="5196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DBE2A5D-380D-48E4-B4DD-A35FE9ACA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9218" y="21149983"/>
                  <a:ext cx="51969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A90999B7-7D16-48AF-A07D-964775CF33A1}"/>
                    </a:ext>
                  </a:extLst>
                </p:cNvPr>
                <p:cNvSpPr txBox="1"/>
                <p:nvPr/>
              </p:nvSpPr>
              <p:spPr>
                <a:xfrm>
                  <a:off x="8719081" y="19828453"/>
                  <a:ext cx="222939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′′)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A90999B7-7D16-48AF-A07D-964775CF3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081" y="19828453"/>
                  <a:ext cx="2229393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98C70FD8-87C6-46A8-9492-E026A6E81102}"/>
                </a:ext>
              </a:extLst>
            </p:cNvPr>
            <p:cNvSpPr/>
            <p:nvPr/>
          </p:nvSpPr>
          <p:spPr>
            <a:xfrm>
              <a:off x="9138494" y="20978029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B8EACC1-9AD6-4B44-9570-10706859AA0F}"/>
                </a:ext>
              </a:extLst>
            </p:cNvPr>
            <p:cNvSpPr/>
            <p:nvPr/>
          </p:nvSpPr>
          <p:spPr>
            <a:xfrm>
              <a:off x="9669840" y="21789764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705F1CB-55C1-4DB5-A06E-CFB2295BC79A}"/>
                </a:ext>
              </a:extLst>
            </p:cNvPr>
            <p:cNvSpPr/>
            <p:nvPr/>
          </p:nvSpPr>
          <p:spPr>
            <a:xfrm>
              <a:off x="10167775" y="20964302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FB43C37A-9AB2-4FB2-8097-2FEF07DCF3E3}"/>
                    </a:ext>
                  </a:extLst>
                </p:cNvPr>
                <p:cNvSpPr txBox="1"/>
                <p:nvPr/>
              </p:nvSpPr>
              <p:spPr>
                <a:xfrm>
                  <a:off x="9946452" y="21756515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FB43C37A-9AB2-4FB2-8097-2FEF07DCF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52" y="21756515"/>
                  <a:ext cx="59984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EF38EB9E-09DF-4F07-B745-A73AA731CB50}"/>
                </a:ext>
              </a:extLst>
            </p:cNvPr>
            <p:cNvSpPr/>
            <p:nvPr/>
          </p:nvSpPr>
          <p:spPr>
            <a:xfrm>
              <a:off x="8576090" y="19828452"/>
              <a:ext cx="2549110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5754F301-458F-4329-8468-285A4BFB905C}"/>
                </a:ext>
              </a:extLst>
            </p:cNvPr>
            <p:cNvSpPr/>
            <p:nvPr/>
          </p:nvSpPr>
          <p:spPr>
            <a:xfrm>
              <a:off x="5611117" y="19828452"/>
              <a:ext cx="2790203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A4BEFB3-22D2-4C4D-B20C-D9F376BF584B}"/>
                </a:ext>
              </a:extLst>
            </p:cNvPr>
            <p:cNvSpPr/>
            <p:nvPr/>
          </p:nvSpPr>
          <p:spPr>
            <a:xfrm>
              <a:off x="8846476" y="20661424"/>
              <a:ext cx="2010455" cy="1629885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6F7D312-D79C-41CC-9BA5-3FF5D33BD13A}"/>
                </a:ext>
              </a:extLst>
            </p:cNvPr>
            <p:cNvSpPr txBox="1"/>
            <p:nvPr/>
          </p:nvSpPr>
          <p:spPr>
            <a:xfrm>
              <a:off x="9484965" y="20096920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13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DF3CC57-185E-48EA-889F-AE893819A2FC}"/>
              </a:ext>
            </a:extLst>
          </p:cNvPr>
          <p:cNvGrpSpPr/>
          <p:nvPr/>
        </p:nvGrpSpPr>
        <p:grpSpPr>
          <a:xfrm>
            <a:off x="33133021" y="15270568"/>
            <a:ext cx="4544922" cy="2576444"/>
            <a:chOff x="21102946" y="15072325"/>
            <a:chExt cx="4544922" cy="2576444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A479DE1-25E3-431A-B8D2-610EB85E6B3B}"/>
                </a:ext>
              </a:extLst>
            </p:cNvPr>
            <p:cNvSpPr/>
            <p:nvPr/>
          </p:nvSpPr>
          <p:spPr>
            <a:xfrm rot="20510688">
              <a:off x="21975824" y="15628768"/>
              <a:ext cx="1415538" cy="1037059"/>
            </a:xfrm>
            <a:prstGeom prst="triangle">
              <a:avLst>
                <a:gd name="adj" fmla="val 6527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494A6D8-43D8-4D98-8B5A-DC662C7E59CD}"/>
                </a:ext>
              </a:extLst>
            </p:cNvPr>
            <p:cNvSpPr/>
            <p:nvPr/>
          </p:nvSpPr>
          <p:spPr>
            <a:xfrm rot="316394">
              <a:off x="21960562" y="15432266"/>
              <a:ext cx="3622287" cy="609680"/>
            </a:xfrm>
            <a:prstGeom prst="triangle">
              <a:avLst>
                <a:gd name="adj" fmla="val 6487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C231998-842B-43ED-BE39-C40B880C1B78}"/>
                </a:ext>
              </a:extLst>
            </p:cNvPr>
            <p:cNvSpPr/>
            <p:nvPr/>
          </p:nvSpPr>
          <p:spPr>
            <a:xfrm rot="21104491">
              <a:off x="23426274" y="15494479"/>
              <a:ext cx="1990674" cy="819513"/>
            </a:xfrm>
            <a:prstGeom prst="triangl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8B429F-940F-4D95-AAC1-5D1F63E35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85330" y="16858599"/>
              <a:ext cx="909016" cy="607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C2E8F0-3B82-486E-AD73-05169B96B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35915" y="16181167"/>
              <a:ext cx="1929568" cy="2735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A659BA-5789-40B8-94AC-0B3F59D31E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43514" y="16439688"/>
              <a:ext cx="931349" cy="534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A77E718-29E1-4A4C-8322-35059E673A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17373" y="15851075"/>
              <a:ext cx="1626141" cy="574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D155DB-D1D0-453F-8563-A1DB3CA6E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8315" y="15521160"/>
              <a:ext cx="790330" cy="9185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B0DA82D-7061-42EF-BC07-48E7B1242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84468" y="15254709"/>
              <a:ext cx="934177" cy="2585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661CA4-618A-4D45-950E-096EE8ED9C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82555" y="16869291"/>
              <a:ext cx="996512" cy="5970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6AD2189-57C3-4094-A958-BE55B2A81A87}"/>
                </a:ext>
              </a:extLst>
            </p:cNvPr>
            <p:cNvCxnSpPr>
              <a:cxnSpLocks/>
            </p:cNvCxnSpPr>
            <p:nvPr/>
          </p:nvCxnSpPr>
          <p:spPr>
            <a:xfrm>
              <a:off x="21947091" y="15851075"/>
              <a:ext cx="236084" cy="10182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51AF4A-A814-4020-A49B-2477BBD0D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3176" y="16411932"/>
              <a:ext cx="1345140" cy="457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40CD02-636E-4B89-A2C3-4DD2AE7D09B3}"/>
                </a:ext>
              </a:extLst>
            </p:cNvPr>
            <p:cNvSpPr/>
            <p:nvPr/>
          </p:nvSpPr>
          <p:spPr>
            <a:xfrm>
              <a:off x="21757828" y="15668691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AE11FC-6D1D-42D4-B9F2-086989CD8049}"/>
                </a:ext>
              </a:extLst>
            </p:cNvPr>
            <p:cNvSpPr/>
            <p:nvPr/>
          </p:nvSpPr>
          <p:spPr>
            <a:xfrm>
              <a:off x="23345931" y="1624276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F50509-D8FD-4C7B-A266-3661C3409C89}"/>
                </a:ext>
              </a:extLst>
            </p:cNvPr>
            <p:cNvSpPr/>
            <p:nvPr/>
          </p:nvSpPr>
          <p:spPr>
            <a:xfrm>
              <a:off x="22000792" y="1667621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D357BC-9DCD-489C-849F-CDAA27F39A15}"/>
                </a:ext>
              </a:extLst>
            </p:cNvPr>
            <p:cNvSpPr/>
            <p:nvPr/>
          </p:nvSpPr>
          <p:spPr>
            <a:xfrm>
              <a:off x="24152165" y="1531738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5FE0EB-DBBA-4828-B425-DAE71EC26347}"/>
                </a:ext>
              </a:extLst>
            </p:cNvPr>
            <p:cNvSpPr/>
            <p:nvPr/>
          </p:nvSpPr>
          <p:spPr>
            <a:xfrm>
              <a:off x="23019699" y="1727238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B0C55E-4B5A-45AE-88F0-F19B428EC531}"/>
                </a:ext>
              </a:extLst>
            </p:cNvPr>
            <p:cNvSpPr/>
            <p:nvPr/>
          </p:nvSpPr>
          <p:spPr>
            <a:xfrm>
              <a:off x="23195353" y="1507232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559E48-689A-421F-ABFB-41BF27AC92A8}"/>
                </a:ext>
              </a:extLst>
            </p:cNvPr>
            <p:cNvSpPr/>
            <p:nvPr/>
          </p:nvSpPr>
          <p:spPr>
            <a:xfrm>
              <a:off x="21102946" y="17284001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FF77CF-E40C-48A4-8C54-0A1B2481D091}"/>
                </a:ext>
              </a:extLst>
            </p:cNvPr>
            <p:cNvSpPr/>
            <p:nvPr/>
          </p:nvSpPr>
          <p:spPr>
            <a:xfrm>
              <a:off x="25283100" y="1599541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08E0AB-3448-4178-A08D-ADC65BD78DC8}"/>
                </a:ext>
              </a:extLst>
            </p:cNvPr>
            <p:cNvSpPr/>
            <p:nvPr/>
          </p:nvSpPr>
          <p:spPr>
            <a:xfrm>
              <a:off x="24258676" y="16763868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72251-2741-476E-99A6-259242A0A64F}"/>
              </a:ext>
            </a:extLst>
          </p:cNvPr>
          <p:cNvGrpSpPr/>
          <p:nvPr/>
        </p:nvGrpSpPr>
        <p:grpSpPr>
          <a:xfrm>
            <a:off x="12540682" y="14582830"/>
            <a:ext cx="3005129" cy="3110563"/>
            <a:chOff x="12540682" y="14582830"/>
            <a:chExt cx="3005129" cy="3110563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D7AD9F5B-E4DA-4610-93F7-704CE0C45F65}"/>
                </a:ext>
              </a:extLst>
            </p:cNvPr>
            <p:cNvSpPr/>
            <p:nvPr/>
          </p:nvSpPr>
          <p:spPr>
            <a:xfrm rot="9101610">
              <a:off x="13801637" y="16611938"/>
              <a:ext cx="1744174" cy="469141"/>
            </a:xfrm>
            <a:prstGeom prst="triangle">
              <a:avLst>
                <a:gd name="adj" fmla="val 35610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DD3394F6-7D4F-497C-9CC8-3782B63E486A}"/>
                </a:ext>
              </a:extLst>
            </p:cNvPr>
            <p:cNvSpPr/>
            <p:nvPr/>
          </p:nvSpPr>
          <p:spPr>
            <a:xfrm rot="13285324">
              <a:off x="13783957" y="15669310"/>
              <a:ext cx="1519302" cy="644647"/>
            </a:xfrm>
            <a:prstGeom prst="triangle">
              <a:avLst>
                <a:gd name="adj" fmla="val 55199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5A23396-6F30-4B6A-AA8E-76624A2EABAD}"/>
                </a:ext>
              </a:extLst>
            </p:cNvPr>
            <p:cNvSpPr/>
            <p:nvPr/>
          </p:nvSpPr>
          <p:spPr>
            <a:xfrm rot="19976415">
              <a:off x="12763265" y="15508178"/>
              <a:ext cx="1294172" cy="1037059"/>
            </a:xfrm>
            <a:prstGeom prst="triangle">
              <a:avLst>
                <a:gd name="adj" fmla="val 20014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D04122-F13C-431A-8BD9-FFD34A9B4A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53339" y="14770473"/>
              <a:ext cx="558935" cy="5252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DE30F23-85F5-4F83-8FF8-F5069DE3E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3066" y="16761215"/>
              <a:ext cx="367605" cy="778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1E62C8-19A8-497F-AC9E-47F436C997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36880" y="16177463"/>
              <a:ext cx="1046512" cy="57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5AC5A50-5A50-4CBE-991C-394D2EC698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38763" y="16165476"/>
              <a:ext cx="754315" cy="7644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A2A293-8FE0-4EDA-AF19-9DC18A244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13699" y="15753692"/>
              <a:ext cx="1457945" cy="4444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5685FDE-BD6D-4D2F-BC98-FDEB9189D596}"/>
                </a:ext>
              </a:extLst>
            </p:cNvPr>
            <p:cNvCxnSpPr>
              <a:cxnSpLocks/>
            </p:cNvCxnSpPr>
            <p:nvPr/>
          </p:nvCxnSpPr>
          <p:spPr>
            <a:xfrm>
              <a:off x="14194637" y="15276482"/>
              <a:ext cx="76204" cy="90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D94B63-31DD-4573-8F8E-C2B13E2351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78881" y="16771908"/>
              <a:ext cx="737609" cy="2934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26737C-21C8-4270-A880-8BC2A9EEACED}"/>
                </a:ext>
              </a:extLst>
            </p:cNvPr>
            <p:cNvCxnSpPr>
              <a:cxnSpLocks/>
            </p:cNvCxnSpPr>
            <p:nvPr/>
          </p:nvCxnSpPr>
          <p:spPr>
            <a:xfrm>
              <a:off x="12843416" y="15753691"/>
              <a:ext cx="236084" cy="10182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0108CA-3AA1-4244-B232-4A3EB9B4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79502" y="16198113"/>
              <a:ext cx="1157377" cy="573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1C7F037-E2E1-4F4C-A681-07B483CA15B6}"/>
                </a:ext>
              </a:extLst>
            </p:cNvPr>
            <p:cNvSpPr/>
            <p:nvPr/>
          </p:nvSpPr>
          <p:spPr>
            <a:xfrm>
              <a:off x="12654153" y="15571307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9873B5-650F-4221-B4D0-CEA4653D0A75}"/>
                </a:ext>
              </a:extLst>
            </p:cNvPr>
            <p:cNvSpPr/>
            <p:nvPr/>
          </p:nvSpPr>
          <p:spPr>
            <a:xfrm>
              <a:off x="14075071" y="15992527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7C39286-E92C-448E-A77B-0D7173E803C4}"/>
                </a:ext>
              </a:extLst>
            </p:cNvPr>
            <p:cNvSpPr/>
            <p:nvPr/>
          </p:nvSpPr>
          <p:spPr>
            <a:xfrm>
              <a:off x="12897117" y="16578831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046783B-3B0D-45C0-B841-FD5722575495}"/>
                </a:ext>
              </a:extLst>
            </p:cNvPr>
            <p:cNvSpPr/>
            <p:nvPr/>
          </p:nvSpPr>
          <p:spPr>
            <a:xfrm>
              <a:off x="14020733" y="15077069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DF11DAC-712F-41BA-AD7A-EDBBCD11A743}"/>
                </a:ext>
              </a:extLst>
            </p:cNvPr>
            <p:cNvSpPr/>
            <p:nvPr/>
          </p:nvSpPr>
          <p:spPr>
            <a:xfrm>
              <a:off x="13634106" y="16874854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62947E-E7BA-4DAE-87C0-0850C7C78CB8}"/>
                </a:ext>
              </a:extLst>
            </p:cNvPr>
            <p:cNvSpPr/>
            <p:nvPr/>
          </p:nvSpPr>
          <p:spPr>
            <a:xfrm>
              <a:off x="12540682" y="1732862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27E8617-2226-45A6-A7B8-71465F252FE3}"/>
                </a:ext>
              </a:extLst>
            </p:cNvPr>
            <p:cNvSpPr/>
            <p:nvPr/>
          </p:nvSpPr>
          <p:spPr>
            <a:xfrm>
              <a:off x="15124681" y="16058610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65227F-3CE7-4C26-9B8C-281019351587}"/>
                </a:ext>
              </a:extLst>
            </p:cNvPr>
            <p:cNvSpPr/>
            <p:nvPr/>
          </p:nvSpPr>
          <p:spPr>
            <a:xfrm>
              <a:off x="14824444" y="16729100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40A796-452A-4160-85E2-7B818F82871C}"/>
                </a:ext>
              </a:extLst>
            </p:cNvPr>
            <p:cNvSpPr/>
            <p:nvPr/>
          </p:nvSpPr>
          <p:spPr>
            <a:xfrm>
              <a:off x="13463898" y="14582830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2B104B-1B89-4E43-927E-950E99C2A88C}"/>
              </a:ext>
            </a:extLst>
          </p:cNvPr>
          <p:cNvSpPr txBox="1"/>
          <p:nvPr/>
        </p:nvSpPr>
        <p:spPr>
          <a:xfrm>
            <a:off x="12258675" y="12744450"/>
            <a:ext cx="3323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96015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94A3293-A71E-4222-AFE6-E0D34FE3B9B1}"/>
              </a:ext>
            </a:extLst>
          </p:cNvPr>
          <p:cNvGrpSpPr/>
          <p:nvPr/>
        </p:nvGrpSpPr>
        <p:grpSpPr>
          <a:xfrm>
            <a:off x="5611117" y="19828452"/>
            <a:ext cx="5514083" cy="2609051"/>
            <a:chOff x="5611117" y="19828452"/>
            <a:chExt cx="5514083" cy="2609051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06DEF15-9883-4242-9295-AFC8BA89FA0C}"/>
                </a:ext>
              </a:extLst>
            </p:cNvPr>
            <p:cNvSpPr/>
            <p:nvPr/>
          </p:nvSpPr>
          <p:spPr>
            <a:xfrm rot="10800000">
              <a:off x="9070431" y="20870214"/>
              <a:ext cx="1532405" cy="1107582"/>
            </a:xfrm>
            <a:prstGeom prst="triangle">
              <a:avLst/>
            </a:prstGeom>
            <a:solidFill>
              <a:schemeClr val="accent1">
                <a:alpha val="76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8C8D25-F0A5-4C13-ABE5-2A6EB8B9829A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6291345" y="21448616"/>
              <a:ext cx="1521954" cy="1121"/>
            </a:xfrm>
            <a:prstGeom prst="line">
              <a:avLst/>
            </a:prstGeom>
            <a:ln w="635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05E7B2-4814-470D-932E-201D34B479BF}"/>
                </a:ext>
              </a:extLst>
            </p:cNvPr>
            <p:cNvSpPr/>
            <p:nvPr/>
          </p:nvSpPr>
          <p:spPr>
            <a:xfrm>
              <a:off x="7813299" y="21282646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502D712-72C1-4BF0-AC5A-84E97A803B15}"/>
                </a:ext>
              </a:extLst>
            </p:cNvPr>
            <p:cNvSpPr/>
            <p:nvPr/>
          </p:nvSpPr>
          <p:spPr>
            <a:xfrm>
              <a:off x="5959406" y="21283767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004ABEE-612A-418F-A19B-EE642EBC10BB}"/>
                    </a:ext>
                  </a:extLst>
                </p:cNvPr>
                <p:cNvSpPr txBox="1"/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004ABEE-612A-418F-A19B-EE642EBC1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8982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9A9694-E63C-4AA8-B88F-EEA049210208}"/>
                    </a:ext>
                  </a:extLst>
                </p:cNvPr>
                <p:cNvSpPr txBox="1"/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9A9694-E63C-4AA8-B88F-EEA049210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8380" t="-9211" r="-1676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6A00CB-652B-4D5B-8051-A73FBAAF3C00}"/>
                    </a:ext>
                  </a:extLst>
                </p:cNvPr>
                <p:cNvSpPr txBox="1"/>
                <p:nvPr/>
              </p:nvSpPr>
              <p:spPr>
                <a:xfrm>
                  <a:off x="6176728" y="19828452"/>
                  <a:ext cx="175240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6A00CB-652B-4D5B-8051-A73FBAAF3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728" y="19828452"/>
                  <a:ext cx="175240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7452F8-2B7D-420D-8324-BE7FE19B5A88}"/>
                    </a:ext>
                  </a:extLst>
                </p:cNvPr>
                <p:cNvSpPr txBox="1"/>
                <p:nvPr/>
              </p:nvSpPr>
              <p:spPr>
                <a:xfrm>
                  <a:off x="8779457" y="20971320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7452F8-2B7D-420D-8324-BE7FE19B5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457" y="20971320"/>
                  <a:ext cx="44858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3249C6-CB26-4987-B9BA-8BE716735421}"/>
                    </a:ext>
                  </a:extLst>
                </p:cNvPr>
                <p:cNvSpPr txBox="1"/>
                <p:nvPr/>
              </p:nvSpPr>
              <p:spPr>
                <a:xfrm>
                  <a:off x="10472503" y="21014746"/>
                  <a:ext cx="5196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3249C6-CB26-4987-B9BA-8BE716735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2503" y="21014746"/>
                  <a:ext cx="51969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BF0762-0F5E-44B6-AE98-BE45698F6876}"/>
                    </a:ext>
                  </a:extLst>
                </p:cNvPr>
                <p:cNvSpPr txBox="1"/>
                <p:nvPr/>
              </p:nvSpPr>
              <p:spPr>
                <a:xfrm>
                  <a:off x="8719081" y="19828453"/>
                  <a:ext cx="234339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′′)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BF0762-0F5E-44B6-AE98-BE45698F6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081" y="19828453"/>
                  <a:ext cx="234339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1B6701-DBA8-4565-B5DE-53862FE81383}"/>
                </a:ext>
              </a:extLst>
            </p:cNvPr>
            <p:cNvSpPr/>
            <p:nvPr/>
          </p:nvSpPr>
          <p:spPr>
            <a:xfrm>
              <a:off x="8874024" y="20687487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2780A7-3603-4B79-B664-D162BF18445A}"/>
                </a:ext>
              </a:extLst>
            </p:cNvPr>
            <p:cNvSpPr/>
            <p:nvPr/>
          </p:nvSpPr>
          <p:spPr>
            <a:xfrm>
              <a:off x="9669840" y="21789764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1EEEB6-15E1-4C21-8341-0E12DAEF28F7}"/>
                </a:ext>
              </a:extLst>
            </p:cNvPr>
            <p:cNvSpPr/>
            <p:nvPr/>
          </p:nvSpPr>
          <p:spPr>
            <a:xfrm>
              <a:off x="10463095" y="20687486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E61275-BBD7-424A-AA48-6A8599ADF2A4}"/>
                    </a:ext>
                  </a:extLst>
                </p:cNvPr>
                <p:cNvSpPr txBox="1"/>
                <p:nvPr/>
              </p:nvSpPr>
              <p:spPr>
                <a:xfrm>
                  <a:off x="9890780" y="21955733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E61275-BBD7-424A-AA48-6A8599ADF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780" y="21955733"/>
                  <a:ext cx="59984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A912A17-FFBD-49BF-B702-5A5358F7C1FA}"/>
                </a:ext>
              </a:extLst>
            </p:cNvPr>
            <p:cNvSpPr/>
            <p:nvPr/>
          </p:nvSpPr>
          <p:spPr>
            <a:xfrm>
              <a:off x="8576090" y="19828452"/>
              <a:ext cx="2549110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76EB0EE-B97E-44C8-BE5A-2819DFD03E86}"/>
                </a:ext>
              </a:extLst>
            </p:cNvPr>
            <p:cNvSpPr/>
            <p:nvPr/>
          </p:nvSpPr>
          <p:spPr>
            <a:xfrm>
              <a:off x="5611117" y="19828452"/>
              <a:ext cx="2790203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488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6EA162C-4191-4603-BCC7-BA0E6B67B3A3}"/>
              </a:ext>
            </a:extLst>
          </p:cNvPr>
          <p:cNvGrpSpPr/>
          <p:nvPr/>
        </p:nvGrpSpPr>
        <p:grpSpPr>
          <a:xfrm>
            <a:off x="29300603" y="13948662"/>
            <a:ext cx="8332938" cy="4157931"/>
            <a:chOff x="5550803" y="15359158"/>
            <a:chExt cx="8332938" cy="41579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C23F73-8308-44BE-8CD3-3134F69C544D}"/>
                </a:ext>
              </a:extLst>
            </p:cNvPr>
            <p:cNvGrpSpPr/>
            <p:nvPr/>
          </p:nvGrpSpPr>
          <p:grpSpPr>
            <a:xfrm>
              <a:off x="10801899" y="15411467"/>
              <a:ext cx="3081842" cy="3345259"/>
              <a:chOff x="11522338" y="15411467"/>
              <a:chExt cx="3081842" cy="3345259"/>
            </a:xfrm>
          </p:grpSpPr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882CD7B9-2BFF-4DC7-92BA-912B7B3D9289}"/>
                  </a:ext>
                </a:extLst>
              </p:cNvPr>
              <p:cNvSpPr/>
              <p:nvPr/>
            </p:nvSpPr>
            <p:spPr>
              <a:xfrm rot="15934845">
                <a:off x="11326157" y="16380410"/>
                <a:ext cx="2320231" cy="759255"/>
              </a:xfrm>
              <a:prstGeom prst="triangle">
                <a:avLst>
                  <a:gd name="adj" fmla="val 14977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Isosceles Triangle 112">
                <a:extLst>
                  <a:ext uri="{FF2B5EF4-FFF2-40B4-BE49-F238E27FC236}">
                    <a16:creationId xmlns:a16="http://schemas.microsoft.com/office/drawing/2014/main" id="{F93C7FD6-CF59-4A63-89C7-207B91204F9D}"/>
                  </a:ext>
                </a:extLst>
              </p:cNvPr>
              <p:cNvSpPr/>
              <p:nvPr/>
            </p:nvSpPr>
            <p:spPr>
              <a:xfrm rot="9900000" flipV="1">
                <a:off x="11522338" y="16394589"/>
                <a:ext cx="2436982" cy="1687670"/>
              </a:xfrm>
              <a:prstGeom prst="triangle">
                <a:avLst>
                  <a:gd name="adj" fmla="val 74644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3EC6A776-D30C-43F9-96B9-DF940273E1D5}"/>
                  </a:ext>
                </a:extLst>
              </p:cNvPr>
              <p:cNvSpPr/>
              <p:nvPr/>
            </p:nvSpPr>
            <p:spPr>
              <a:xfrm rot="9900000" flipV="1">
                <a:off x="11756929" y="17895624"/>
                <a:ext cx="2398412" cy="157816"/>
              </a:xfrm>
              <a:prstGeom prst="triangle">
                <a:avLst>
                  <a:gd name="adj" fmla="val 49889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E256B82B-1F87-410F-A2DC-8A0881B2BE9A}"/>
                  </a:ext>
                </a:extLst>
              </p:cNvPr>
              <p:cNvSpPr/>
              <p:nvPr/>
            </p:nvSpPr>
            <p:spPr>
              <a:xfrm rot="7419163">
                <a:off x="11519829" y="17065842"/>
                <a:ext cx="2705915" cy="675853"/>
              </a:xfrm>
              <a:prstGeom prst="triangle">
                <a:avLst>
                  <a:gd name="adj" fmla="val 62931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0EC6A61F-79C4-48D4-9126-5C857CB7CFED}"/>
                  </a:ext>
                </a:extLst>
              </p:cNvPr>
              <p:cNvSpPr/>
              <p:nvPr/>
            </p:nvSpPr>
            <p:spPr>
              <a:xfrm rot="10974651">
                <a:off x="13351978" y="17037184"/>
                <a:ext cx="1098375" cy="712172"/>
              </a:xfrm>
              <a:prstGeom prst="triangle">
                <a:avLst>
                  <a:gd name="adj" fmla="val 28431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Isosceles Triangle 113">
                <a:extLst>
                  <a:ext uri="{FF2B5EF4-FFF2-40B4-BE49-F238E27FC236}">
                    <a16:creationId xmlns:a16="http://schemas.microsoft.com/office/drawing/2014/main" id="{39DB8B64-2D10-44A6-A96D-721168C4F5AB}"/>
                  </a:ext>
                </a:extLst>
              </p:cNvPr>
              <p:cNvSpPr/>
              <p:nvPr/>
            </p:nvSpPr>
            <p:spPr>
              <a:xfrm rot="9555364">
                <a:off x="12081816" y="16279368"/>
                <a:ext cx="1442242" cy="951395"/>
              </a:xfrm>
              <a:prstGeom prst="triangle">
                <a:avLst>
                  <a:gd name="adj" fmla="val 18590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8E64F95-1976-465D-AE35-BD0B0F03B2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7797" y="17587016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9E3D3D8-446F-489D-AFAB-61C51E370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351611" y="17003264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4DE8369-45E4-4028-80A1-59B3AF4CC4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353494" y="16991277"/>
                <a:ext cx="754315" cy="7644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75947B1-355E-4DCE-B517-141B0ED0B9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928430" y="16579493"/>
                <a:ext cx="1457945" cy="4444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440148D-CD08-43FB-A314-3DE97D2D8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09368" y="16102283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46937AF-AE8E-4EC2-85F2-A80700CB1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68070" y="15599110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4C377F1-9EC2-47A4-81F9-F5337B6F3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193612" y="17597709"/>
                <a:ext cx="737609" cy="293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C1EB0D7-8F7B-4AF4-BA0C-912CD913A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58147" y="16579492"/>
                <a:ext cx="236084" cy="1018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FCF4DDB-0986-45A4-BCD5-377A7AA15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94233" y="17023914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047C750-77DC-4A82-8A6D-0EB2E64E0CA6}"/>
                  </a:ext>
                </a:extLst>
              </p:cNvPr>
              <p:cNvSpPr/>
              <p:nvPr/>
            </p:nvSpPr>
            <p:spPr>
              <a:xfrm>
                <a:off x="11768884" y="1639710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289808C-E09C-46A5-8B5C-2FC9D17A7036}"/>
                  </a:ext>
                </a:extLst>
              </p:cNvPr>
              <p:cNvSpPr/>
              <p:nvPr/>
            </p:nvSpPr>
            <p:spPr>
              <a:xfrm>
                <a:off x="13189802" y="1681832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17AD213-22E7-45EB-9E71-7DAAA08F41E9}"/>
                  </a:ext>
                </a:extLst>
              </p:cNvPr>
              <p:cNvSpPr/>
              <p:nvPr/>
            </p:nvSpPr>
            <p:spPr>
              <a:xfrm>
                <a:off x="12011848" y="17404632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C4BC30B-AAB7-4E7C-B034-E90BF64BA1BB}"/>
                  </a:ext>
                </a:extLst>
              </p:cNvPr>
              <p:cNvSpPr/>
              <p:nvPr/>
            </p:nvSpPr>
            <p:spPr>
              <a:xfrm>
                <a:off x="13135464" y="1590287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F9C7BBB-1DA4-44A2-BE33-9F186834A87D}"/>
                  </a:ext>
                </a:extLst>
              </p:cNvPr>
              <p:cNvSpPr/>
              <p:nvPr/>
            </p:nvSpPr>
            <p:spPr>
              <a:xfrm>
                <a:off x="12748837" y="1770065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E57BC95-955D-4E03-8CA1-1E23B472E948}"/>
                  </a:ext>
                </a:extLst>
              </p:cNvPr>
              <p:cNvSpPr/>
              <p:nvPr/>
            </p:nvSpPr>
            <p:spPr>
              <a:xfrm>
                <a:off x="12578629" y="1541146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39A2E24-D2F1-4CAA-B15A-D7D08063D5E4}"/>
                  </a:ext>
                </a:extLst>
              </p:cNvPr>
              <p:cNvSpPr/>
              <p:nvPr/>
            </p:nvSpPr>
            <p:spPr>
              <a:xfrm>
                <a:off x="11655413" y="18154426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E479EC1-7488-4EFC-B30A-F8F42916C6AC}"/>
                  </a:ext>
                </a:extLst>
              </p:cNvPr>
              <p:cNvSpPr/>
              <p:nvPr/>
            </p:nvSpPr>
            <p:spPr>
              <a:xfrm>
                <a:off x="14239412" y="1688441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B65E715-ADF0-4D3B-BA0B-8168A8408298}"/>
                  </a:ext>
                </a:extLst>
              </p:cNvPr>
              <p:cNvSpPr/>
              <p:nvPr/>
            </p:nvSpPr>
            <p:spPr>
              <a:xfrm>
                <a:off x="13939175" y="1755490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B3FF128-F54F-431D-BA0A-68D7279FF421}"/>
                </a:ext>
              </a:extLst>
            </p:cNvPr>
            <p:cNvGrpSpPr/>
            <p:nvPr/>
          </p:nvGrpSpPr>
          <p:grpSpPr>
            <a:xfrm>
              <a:off x="6060369" y="15359158"/>
              <a:ext cx="2948767" cy="3110563"/>
              <a:chOff x="5699421" y="15165178"/>
              <a:chExt cx="2948767" cy="3110563"/>
            </a:xfrm>
          </p:grpSpPr>
          <p:sp>
            <p:nvSpPr>
              <p:cNvPr id="176" name="Isosceles Triangle 175">
                <a:extLst>
                  <a:ext uri="{FF2B5EF4-FFF2-40B4-BE49-F238E27FC236}">
                    <a16:creationId xmlns:a16="http://schemas.microsoft.com/office/drawing/2014/main" id="{6930A4E7-AAAF-4799-B4FB-136B1112E7C7}"/>
                  </a:ext>
                </a:extLst>
              </p:cNvPr>
              <p:cNvSpPr/>
              <p:nvPr/>
            </p:nvSpPr>
            <p:spPr>
              <a:xfrm rot="20784155">
                <a:off x="6145705" y="16796779"/>
                <a:ext cx="2332217" cy="296911"/>
              </a:xfrm>
              <a:prstGeom prst="triangle">
                <a:avLst>
                  <a:gd name="adj" fmla="val 57117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Isosceles Triangle 172">
                <a:extLst>
                  <a:ext uri="{FF2B5EF4-FFF2-40B4-BE49-F238E27FC236}">
                    <a16:creationId xmlns:a16="http://schemas.microsoft.com/office/drawing/2014/main" id="{19AD526B-D437-461A-906C-6C31E54579F8}"/>
                  </a:ext>
                </a:extLst>
              </p:cNvPr>
              <p:cNvSpPr/>
              <p:nvPr/>
            </p:nvSpPr>
            <p:spPr>
              <a:xfrm rot="9237392">
                <a:off x="6320514" y="17020316"/>
                <a:ext cx="1301114" cy="619493"/>
              </a:xfrm>
              <a:prstGeom prst="triangle">
                <a:avLst>
                  <a:gd name="adj" fmla="val 59322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Isosceles Triangle 174">
                <a:extLst>
                  <a:ext uri="{FF2B5EF4-FFF2-40B4-BE49-F238E27FC236}">
                    <a16:creationId xmlns:a16="http://schemas.microsoft.com/office/drawing/2014/main" id="{340FA33B-DA91-41CB-B1CD-512139AE14B4}"/>
                  </a:ext>
                </a:extLst>
              </p:cNvPr>
              <p:cNvSpPr/>
              <p:nvPr/>
            </p:nvSpPr>
            <p:spPr>
              <a:xfrm rot="20721174">
                <a:off x="5736102" y="17185399"/>
                <a:ext cx="2420310" cy="705814"/>
              </a:xfrm>
              <a:prstGeom prst="triangle">
                <a:avLst>
                  <a:gd name="adj" fmla="val 23869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Isosceles Triangle 176">
                <a:extLst>
                  <a:ext uri="{FF2B5EF4-FFF2-40B4-BE49-F238E27FC236}">
                    <a16:creationId xmlns:a16="http://schemas.microsoft.com/office/drawing/2014/main" id="{FBE173FA-08C6-4105-AFA2-CDA330078E0E}"/>
                  </a:ext>
                </a:extLst>
              </p:cNvPr>
              <p:cNvSpPr/>
              <p:nvPr/>
            </p:nvSpPr>
            <p:spPr>
              <a:xfrm rot="14760986" flipV="1">
                <a:off x="6463650" y="15850086"/>
                <a:ext cx="1603015" cy="335988"/>
              </a:xfrm>
              <a:prstGeom prst="triangle">
                <a:avLst>
                  <a:gd name="adj" fmla="val 57048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Isosceles Triangle 171">
                <a:extLst>
                  <a:ext uri="{FF2B5EF4-FFF2-40B4-BE49-F238E27FC236}">
                    <a16:creationId xmlns:a16="http://schemas.microsoft.com/office/drawing/2014/main" id="{B8987FD6-D123-415B-9802-BAEE5B95DEB2}"/>
                  </a:ext>
                </a:extLst>
              </p:cNvPr>
              <p:cNvSpPr/>
              <p:nvPr/>
            </p:nvSpPr>
            <p:spPr>
              <a:xfrm rot="19976415">
                <a:off x="5922004" y="16090526"/>
                <a:ext cx="1294172" cy="1037059"/>
              </a:xfrm>
              <a:prstGeom prst="triangle">
                <a:avLst>
                  <a:gd name="adj" fmla="val 20014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Isosceles Triangle 173">
                <a:extLst>
                  <a:ext uri="{FF2B5EF4-FFF2-40B4-BE49-F238E27FC236}">
                    <a16:creationId xmlns:a16="http://schemas.microsoft.com/office/drawing/2014/main" id="{82675C62-B602-43B9-A6CC-381A9A8336A4}"/>
                  </a:ext>
                </a:extLst>
              </p:cNvPr>
              <p:cNvSpPr/>
              <p:nvPr/>
            </p:nvSpPr>
            <p:spPr>
              <a:xfrm rot="18413450" flipV="1">
                <a:off x="6093721" y="16490890"/>
                <a:ext cx="1886500" cy="600301"/>
              </a:xfrm>
              <a:prstGeom prst="triangle">
                <a:avLst>
                  <a:gd name="adj" fmla="val 62475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ADF20570-A81A-4BD7-AB9A-FEFE1DA8C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12078" y="15352821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A9BA3FD-CA54-4B1B-8663-D81A6E850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81805" y="17343563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F3B222E-BDA5-4EED-9EB2-E7F039238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95619" y="16759811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F0CD72C9-43C1-49EC-BC15-B351E0906B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97502" y="16747824"/>
                <a:ext cx="754315" cy="7644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C1CFEB2-6869-4670-A815-75FAFA50F2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72438" y="16336040"/>
                <a:ext cx="1457945" cy="4444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E8AF256-0EF0-497C-9C7D-F44E801E3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3376" y="15858830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62601AE-A1AC-44F9-BCC3-8A84864655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37620" y="17354256"/>
                <a:ext cx="737609" cy="293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AC247A9-5E05-4B88-8B12-999A3E7B8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2155" y="16336039"/>
                <a:ext cx="236084" cy="1018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C9FB64E-AB15-4744-B7A0-D47C3EBF1B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38241" y="16780461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9D530573-4887-4C51-968E-BCE7A6C50866}"/>
                  </a:ext>
                </a:extLst>
              </p:cNvPr>
              <p:cNvSpPr/>
              <p:nvPr/>
            </p:nvSpPr>
            <p:spPr>
              <a:xfrm>
                <a:off x="5812892" y="1615365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F2A2387-62F6-4BA6-AE6A-0DC48AD3C703}"/>
                  </a:ext>
                </a:extLst>
              </p:cNvPr>
              <p:cNvSpPr/>
              <p:nvPr/>
            </p:nvSpPr>
            <p:spPr>
              <a:xfrm>
                <a:off x="7233810" y="1657487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FB657636-6884-47E9-8DE9-DFC731915D5B}"/>
                  </a:ext>
                </a:extLst>
              </p:cNvPr>
              <p:cNvSpPr/>
              <p:nvPr/>
            </p:nvSpPr>
            <p:spPr>
              <a:xfrm>
                <a:off x="6055856" y="1716117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F470AAD7-6178-4313-9F8C-1968281FAA4F}"/>
                  </a:ext>
                </a:extLst>
              </p:cNvPr>
              <p:cNvSpPr/>
              <p:nvPr/>
            </p:nvSpPr>
            <p:spPr>
              <a:xfrm>
                <a:off x="7179472" y="1565941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C5501A9-F67D-4CDC-B7D1-442C1B62B098}"/>
                  </a:ext>
                </a:extLst>
              </p:cNvPr>
              <p:cNvSpPr/>
              <p:nvPr/>
            </p:nvSpPr>
            <p:spPr>
              <a:xfrm>
                <a:off x="6792845" y="17457202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D949D9E8-A668-41FE-942D-17531C82F615}"/>
                  </a:ext>
                </a:extLst>
              </p:cNvPr>
              <p:cNvSpPr/>
              <p:nvPr/>
            </p:nvSpPr>
            <p:spPr>
              <a:xfrm>
                <a:off x="5699421" y="17910973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BAB282BE-14BD-4FF3-93E6-1A0672CBB1A0}"/>
                  </a:ext>
                </a:extLst>
              </p:cNvPr>
              <p:cNvSpPr/>
              <p:nvPr/>
            </p:nvSpPr>
            <p:spPr>
              <a:xfrm>
                <a:off x="8283420" y="1664095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777F214-E03D-4715-95C4-D9836BA83BAA}"/>
                  </a:ext>
                </a:extLst>
              </p:cNvPr>
              <p:cNvSpPr/>
              <p:nvPr/>
            </p:nvSpPr>
            <p:spPr>
              <a:xfrm>
                <a:off x="7983183" y="1731144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4218242-7AB3-43A4-881B-C6ADA7501C68}"/>
                  </a:ext>
                </a:extLst>
              </p:cNvPr>
              <p:cNvSpPr/>
              <p:nvPr/>
            </p:nvSpPr>
            <p:spPr>
              <a:xfrm>
                <a:off x="6622637" y="1516517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5F82815-06EE-4A20-A088-39E27C90EFC9}"/>
                </a:ext>
              </a:extLst>
            </p:cNvPr>
            <p:cNvSpPr txBox="1"/>
            <p:nvPr/>
          </p:nvSpPr>
          <p:spPr>
            <a:xfrm>
              <a:off x="5550803" y="18870758"/>
              <a:ext cx="40062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Degree-Correlated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1C8A3BF-E93F-4A96-937C-A3DEF3686CE6}"/>
                </a:ext>
              </a:extLst>
            </p:cNvPr>
            <p:cNvSpPr txBox="1"/>
            <p:nvPr/>
          </p:nvSpPr>
          <p:spPr>
            <a:xfrm>
              <a:off x="10899116" y="18847891"/>
              <a:ext cx="2826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Uncorrelated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81C24A-FBE5-4806-B826-075EE9F7493F}"/>
              </a:ext>
            </a:extLst>
          </p:cNvPr>
          <p:cNvGrpSpPr/>
          <p:nvPr/>
        </p:nvGrpSpPr>
        <p:grpSpPr>
          <a:xfrm>
            <a:off x="3362871" y="14092256"/>
            <a:ext cx="9569025" cy="4733888"/>
            <a:chOff x="25994271" y="13065413"/>
            <a:chExt cx="9569025" cy="4733888"/>
          </a:xfrm>
        </p:grpSpPr>
        <p:sp>
          <p:nvSpPr>
            <p:cNvPr id="293" name="Isosceles Triangle 292">
              <a:extLst>
                <a:ext uri="{FF2B5EF4-FFF2-40B4-BE49-F238E27FC236}">
                  <a16:creationId xmlns:a16="http://schemas.microsoft.com/office/drawing/2014/main" id="{7B3D31D7-677E-4B42-BD8C-689633F80287}"/>
                </a:ext>
              </a:extLst>
            </p:cNvPr>
            <p:cNvSpPr/>
            <p:nvPr/>
          </p:nvSpPr>
          <p:spPr>
            <a:xfrm rot="20804316">
              <a:off x="34469562" y="13564065"/>
              <a:ext cx="817911" cy="958022"/>
            </a:xfrm>
            <a:prstGeom prst="triangle">
              <a:avLst>
                <a:gd name="adj" fmla="val 642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Isosceles Triangle 291">
              <a:extLst>
                <a:ext uri="{FF2B5EF4-FFF2-40B4-BE49-F238E27FC236}">
                  <a16:creationId xmlns:a16="http://schemas.microsoft.com/office/drawing/2014/main" id="{A107AF44-0650-496F-9F68-FF2FFBD41BBD}"/>
                </a:ext>
              </a:extLst>
            </p:cNvPr>
            <p:cNvSpPr/>
            <p:nvPr/>
          </p:nvSpPr>
          <p:spPr>
            <a:xfrm rot="1293684">
              <a:off x="32873005" y="14238903"/>
              <a:ext cx="1214411" cy="848936"/>
            </a:xfrm>
            <a:prstGeom prst="triangle">
              <a:avLst>
                <a:gd name="adj" fmla="val 650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Isosceles Triangle 290">
              <a:extLst>
                <a:ext uri="{FF2B5EF4-FFF2-40B4-BE49-F238E27FC236}">
                  <a16:creationId xmlns:a16="http://schemas.microsoft.com/office/drawing/2014/main" id="{964A77C5-767C-479A-9CB9-AAB1AAA04053}"/>
                </a:ext>
              </a:extLst>
            </p:cNvPr>
            <p:cNvSpPr/>
            <p:nvPr/>
          </p:nvSpPr>
          <p:spPr>
            <a:xfrm rot="6476503">
              <a:off x="30852473" y="15547224"/>
              <a:ext cx="1777906" cy="335152"/>
            </a:xfrm>
            <a:prstGeom prst="triangle">
              <a:avLst>
                <a:gd name="adj" fmla="val 59943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Isosceles Triangle 289">
              <a:extLst>
                <a:ext uri="{FF2B5EF4-FFF2-40B4-BE49-F238E27FC236}">
                  <a16:creationId xmlns:a16="http://schemas.microsoft.com/office/drawing/2014/main" id="{61B434B8-3FF5-4B8A-8C19-F643EE9E0E90}"/>
                </a:ext>
              </a:extLst>
            </p:cNvPr>
            <p:cNvSpPr/>
            <p:nvPr/>
          </p:nvSpPr>
          <p:spPr>
            <a:xfrm rot="8397517">
              <a:off x="33276729" y="13320359"/>
              <a:ext cx="1491924" cy="572852"/>
            </a:xfrm>
            <a:prstGeom prst="triangle">
              <a:avLst>
                <a:gd name="adj" fmla="val 3110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F0522E3D-9508-4709-80A0-9876106828B7}"/>
                </a:ext>
              </a:extLst>
            </p:cNvPr>
            <p:cNvSpPr/>
            <p:nvPr/>
          </p:nvSpPr>
          <p:spPr>
            <a:xfrm rot="19078988">
              <a:off x="26800306" y="15637263"/>
              <a:ext cx="2054571" cy="341652"/>
            </a:xfrm>
            <a:prstGeom prst="triangle">
              <a:avLst>
                <a:gd name="adj" fmla="val 3960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88667123-A4B4-401D-A7C0-2AF42C233AC1}"/>
                </a:ext>
              </a:extLst>
            </p:cNvPr>
            <p:cNvSpPr/>
            <p:nvPr/>
          </p:nvSpPr>
          <p:spPr>
            <a:xfrm>
              <a:off x="26688321" y="13985946"/>
              <a:ext cx="932723" cy="832133"/>
            </a:xfrm>
            <a:prstGeom prst="triangle">
              <a:avLst>
                <a:gd name="adj" fmla="val 62529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3F724753-9CFA-4DB2-8163-035C59171D7B}"/>
                </a:ext>
              </a:extLst>
            </p:cNvPr>
            <p:cNvSpPr/>
            <p:nvPr/>
          </p:nvSpPr>
          <p:spPr>
            <a:xfrm rot="18409289" flipV="1">
              <a:off x="27385590" y="14966095"/>
              <a:ext cx="1898337" cy="611256"/>
            </a:xfrm>
            <a:prstGeom prst="triangle">
              <a:avLst>
                <a:gd name="adj" fmla="val 636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36A04D23-F2C3-4568-BD6F-5FCD9BF6ADDE}"/>
                </a:ext>
              </a:extLst>
            </p:cNvPr>
            <p:cNvSpPr/>
            <p:nvPr/>
          </p:nvSpPr>
          <p:spPr>
            <a:xfrm rot="1293684">
              <a:off x="27722606" y="14216256"/>
              <a:ext cx="1214411" cy="848936"/>
            </a:xfrm>
            <a:prstGeom prst="triangle">
              <a:avLst>
                <a:gd name="adj" fmla="val 650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061F11C1-0248-498B-822F-332BB73DF2D4}"/>
                </a:ext>
              </a:extLst>
            </p:cNvPr>
            <p:cNvSpPr/>
            <p:nvPr/>
          </p:nvSpPr>
          <p:spPr>
            <a:xfrm rot="182298">
              <a:off x="28778323" y="14559899"/>
              <a:ext cx="1017317" cy="704985"/>
            </a:xfrm>
            <a:prstGeom prst="triangle">
              <a:avLst>
                <a:gd name="adj" fmla="val 660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0569D0E4-E0F1-49D5-BDB1-DFFBA6D7AAAA}"/>
                </a:ext>
              </a:extLst>
            </p:cNvPr>
            <p:cNvSpPr/>
            <p:nvPr/>
          </p:nvSpPr>
          <p:spPr>
            <a:xfrm rot="9215515">
              <a:off x="27694822" y="15491215"/>
              <a:ext cx="1309448" cy="983444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AD4B4931-C92E-46DC-AE6C-5B583296FF6F}"/>
                </a:ext>
              </a:extLst>
            </p:cNvPr>
            <p:cNvSpPr/>
            <p:nvPr/>
          </p:nvSpPr>
          <p:spPr>
            <a:xfrm rot="9215515">
              <a:off x="27638695" y="15506261"/>
              <a:ext cx="1309448" cy="737444"/>
            </a:xfrm>
            <a:prstGeom prst="triangle">
              <a:avLst>
                <a:gd name="adj" fmla="val 72724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E048B8C0-E782-4191-A170-F5CC19527AF1}"/>
                </a:ext>
              </a:extLst>
            </p:cNvPr>
            <p:cNvSpPr/>
            <p:nvPr/>
          </p:nvSpPr>
          <p:spPr>
            <a:xfrm rot="20009847">
              <a:off x="27282861" y="14696377"/>
              <a:ext cx="1301674" cy="890166"/>
            </a:xfrm>
            <a:prstGeom prst="triangle">
              <a:avLst>
                <a:gd name="adj" fmla="val 3909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0F229A-485E-4656-B4A1-E9B924DC4B60}"/>
                </a:ext>
              </a:extLst>
            </p:cNvPr>
            <p:cNvSpPr txBox="1"/>
            <p:nvPr/>
          </p:nvSpPr>
          <p:spPr>
            <a:xfrm>
              <a:off x="26496392" y="17152970"/>
              <a:ext cx="40062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Degree-Correlated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6C1053-B110-474F-805D-D38C4B7D889F}"/>
                </a:ext>
              </a:extLst>
            </p:cNvPr>
            <p:cNvSpPr txBox="1"/>
            <p:nvPr/>
          </p:nvSpPr>
          <p:spPr>
            <a:xfrm>
              <a:off x="31844705" y="17130103"/>
              <a:ext cx="2826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Uncorrelated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5D80B38-B77E-4316-A20D-087F6B9A8537}"/>
                </a:ext>
              </a:extLst>
            </p:cNvPr>
            <p:cNvGrpSpPr/>
            <p:nvPr/>
          </p:nvGrpSpPr>
          <p:grpSpPr>
            <a:xfrm>
              <a:off x="25994271" y="13065413"/>
              <a:ext cx="4422650" cy="3686520"/>
              <a:chOff x="25994271" y="13065413"/>
              <a:chExt cx="4422650" cy="3686520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71C0739A-9A30-445D-9D92-34B7926172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52137" y="13826982"/>
                <a:ext cx="865958" cy="1856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5B0E847-2890-41BB-8D29-D4CB3F61B9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728455" y="14814963"/>
                <a:ext cx="901284" cy="4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4CAD834F-8E51-4D16-BD5C-5ECE8F4AEE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72825" y="14393389"/>
                <a:ext cx="780218" cy="18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E6F7AEC-E5B9-49E1-A780-9BD4829DBC27}"/>
                  </a:ext>
                </a:extLst>
              </p:cNvPr>
              <p:cNvCxnSpPr>
                <a:cxnSpLocks/>
              </p:cNvCxnSpPr>
              <p:nvPr/>
            </p:nvCxnSpPr>
            <p:spPr>
              <a:xfrm rot="2502534" flipH="1">
                <a:off x="29084583" y="14450807"/>
                <a:ext cx="7636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CADFE2B7-02E9-43B1-BD4B-B6F13BB74228}"/>
                  </a:ext>
                </a:extLst>
              </p:cNvPr>
              <p:cNvSpPr/>
              <p:nvPr/>
            </p:nvSpPr>
            <p:spPr>
              <a:xfrm rot="2502534" flipH="1">
                <a:off x="29273219" y="14389644"/>
                <a:ext cx="365536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F22DE5F-91A3-4B63-A763-874E6AEB9C61}"/>
                  </a:ext>
                </a:extLst>
              </p:cNvPr>
              <p:cNvSpPr/>
              <p:nvPr/>
            </p:nvSpPr>
            <p:spPr>
              <a:xfrm rot="2502534" flipH="1">
                <a:off x="30051385" y="14217874"/>
                <a:ext cx="365536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587E237-CC25-40E4-9D3F-B11B7F45CDCC}"/>
                  </a:ext>
                </a:extLst>
              </p:cNvPr>
              <p:cNvGrpSpPr/>
              <p:nvPr/>
            </p:nvGrpSpPr>
            <p:grpSpPr>
              <a:xfrm rot="2793474">
                <a:off x="28553577" y="12728899"/>
                <a:ext cx="921603" cy="1594632"/>
                <a:chOff x="29013302" y="13283269"/>
                <a:chExt cx="921603" cy="1594632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D1E5B67-A7A0-4A8C-B137-72AF633F4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02743" y="13470912"/>
                  <a:ext cx="558935" cy="525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A571C0AD-875C-4E5E-9076-DC50789DD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44041" y="13976921"/>
                  <a:ext cx="76204" cy="9009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13963496-72FE-4D94-8331-4669FA2DD7D3}"/>
                    </a:ext>
                  </a:extLst>
                </p:cNvPr>
                <p:cNvSpPr/>
                <p:nvPr/>
              </p:nvSpPr>
              <p:spPr>
                <a:xfrm>
                  <a:off x="29570137" y="13777508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C85244B8-2D77-4DD6-A0A3-742D88DB5B89}"/>
                    </a:ext>
                  </a:extLst>
                </p:cNvPr>
                <p:cNvSpPr/>
                <p:nvPr/>
              </p:nvSpPr>
              <p:spPr>
                <a:xfrm>
                  <a:off x="29013302" y="13283269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96ED1C49-EF28-45C0-8EFF-21F01E11B1A4}"/>
                  </a:ext>
                </a:extLst>
              </p:cNvPr>
              <p:cNvGrpSpPr/>
              <p:nvPr/>
            </p:nvGrpSpPr>
            <p:grpSpPr>
              <a:xfrm rot="16200000">
                <a:off x="26329815" y="15396558"/>
                <a:ext cx="923544" cy="1594632"/>
                <a:chOff x="29013302" y="13283269"/>
                <a:chExt cx="921603" cy="1594632"/>
              </a:xfrm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16EC44BB-92EB-4D18-BF16-00C02F050A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02743" y="13470912"/>
                  <a:ext cx="558935" cy="525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5B475845-EA45-4881-BDDE-6C65E134A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44041" y="13976921"/>
                  <a:ext cx="76204" cy="9009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E380698C-F80F-4815-ACB8-BAB82DE2E985}"/>
                    </a:ext>
                  </a:extLst>
                </p:cNvPr>
                <p:cNvSpPr/>
                <p:nvPr/>
              </p:nvSpPr>
              <p:spPr>
                <a:xfrm>
                  <a:off x="29570137" y="13777508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BEFADF85-1424-43B8-ADF5-93F9644BF260}"/>
                    </a:ext>
                  </a:extLst>
                </p:cNvPr>
                <p:cNvSpPr/>
                <p:nvPr/>
              </p:nvSpPr>
              <p:spPr>
                <a:xfrm>
                  <a:off x="29013302" y="13283269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5F7C191-1A80-4720-86F0-A7A424DADB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586850" y="13614429"/>
                <a:ext cx="665474" cy="3722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D81059E-B6B0-4652-B046-6749FB220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74090" y="14003257"/>
                <a:ext cx="336109" cy="8161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2C3A5EF3-C3CD-473C-92D2-AA53445C3FE3}"/>
                  </a:ext>
                </a:extLst>
              </p:cNvPr>
              <p:cNvSpPr/>
              <p:nvPr/>
            </p:nvSpPr>
            <p:spPr>
              <a:xfrm rot="19163369">
                <a:off x="27085618" y="13808192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8F078EF-904D-48AC-AF8A-2D489A4778E0}"/>
                  </a:ext>
                </a:extLst>
              </p:cNvPr>
              <p:cNvSpPr/>
              <p:nvPr/>
            </p:nvSpPr>
            <p:spPr>
              <a:xfrm rot="19163369">
                <a:off x="26398044" y="1343204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5BB5227-BFD7-4313-807D-80CEACABEF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479" y="14797626"/>
                <a:ext cx="71448" cy="10328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9172867-0DC6-4FA6-BE0C-92F9F9AC5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118615" y="13829013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3DDF022-1461-4F69-BF7F-D3CD2BC3D1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88342" y="15819755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DADE08B-2FD7-4F67-94C2-432ECC4A74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02156" y="15236003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517D606-AED9-4DAE-B52D-990A3F55DD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04040" y="15224017"/>
                <a:ext cx="421808" cy="8450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6C60BC-A34A-467A-A480-2704DDAE6E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618812" y="14817657"/>
                <a:ext cx="1118109" cy="4389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0893BAD-41C0-4E04-984D-CA7FDCDE4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9913" y="14335022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196D46-9BA2-4FDF-83A8-76042A067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544159" y="15830449"/>
                <a:ext cx="635764" cy="4869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89764A4-FD53-4B66-96AD-FFCDC6958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4778" y="15256653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8E1FED7-022B-4914-899F-1A74B56B99D2}"/>
                  </a:ext>
                </a:extLst>
              </p:cNvPr>
              <p:cNvSpPr/>
              <p:nvPr/>
            </p:nvSpPr>
            <p:spPr>
              <a:xfrm>
                <a:off x="27441102" y="1463601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3ABD3D9-E873-4CF0-BA0F-AE3CDFD56426}"/>
                  </a:ext>
                </a:extLst>
              </p:cNvPr>
              <p:cNvSpPr/>
              <p:nvPr/>
            </p:nvSpPr>
            <p:spPr>
              <a:xfrm>
                <a:off x="28540347" y="1505106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01CD33E-3770-490B-BD29-533EEBDD97B4}"/>
                  </a:ext>
                </a:extLst>
              </p:cNvPr>
              <p:cNvSpPr/>
              <p:nvPr/>
            </p:nvSpPr>
            <p:spPr>
              <a:xfrm>
                <a:off x="27362393" y="1563737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83E0FD-4932-411D-93B2-98054C6F568F}"/>
                  </a:ext>
                </a:extLst>
              </p:cNvPr>
              <p:cNvSpPr/>
              <p:nvPr/>
            </p:nvSpPr>
            <p:spPr>
              <a:xfrm>
                <a:off x="28486009" y="1413560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2BFD298-DC64-416A-BDD6-04D273A20E81}"/>
                  </a:ext>
                </a:extLst>
              </p:cNvPr>
              <p:cNvSpPr/>
              <p:nvPr/>
            </p:nvSpPr>
            <p:spPr>
              <a:xfrm>
                <a:off x="27997539" y="1613506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93693C1-3270-48A2-B248-FE0F5D41FBA6}"/>
                  </a:ext>
                </a:extLst>
              </p:cNvPr>
              <p:cNvSpPr/>
              <p:nvPr/>
            </p:nvSpPr>
            <p:spPr>
              <a:xfrm>
                <a:off x="27005958" y="1638716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D5BF5B6-432F-458F-A5FF-3EA077E690D7}"/>
                  </a:ext>
                </a:extLst>
              </p:cNvPr>
              <p:cNvSpPr/>
              <p:nvPr/>
            </p:nvSpPr>
            <p:spPr>
              <a:xfrm>
                <a:off x="29589957" y="1511715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B6B8328-FA4D-4215-95FC-D6788F00E544}"/>
                  </a:ext>
                </a:extLst>
              </p:cNvPr>
              <p:cNvSpPr/>
              <p:nvPr/>
            </p:nvSpPr>
            <p:spPr>
              <a:xfrm>
                <a:off x="28946358" y="15886806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BD51CA5-DCCA-4F2D-9641-8FDF32A04A23}"/>
                  </a:ext>
                </a:extLst>
              </p:cNvPr>
              <p:cNvSpPr/>
              <p:nvPr/>
            </p:nvSpPr>
            <p:spPr>
              <a:xfrm>
                <a:off x="27929174" y="1364137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F6557E67-8A4F-4B01-91EC-DB8C701AC6D0}"/>
                  </a:ext>
                </a:extLst>
              </p:cNvPr>
              <p:cNvSpPr/>
              <p:nvPr/>
            </p:nvSpPr>
            <p:spPr>
              <a:xfrm rot="17995112">
                <a:off x="26526191" y="1462542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5510B2C9-FD56-48BC-B9FD-482E636A0CEE}"/>
                </a:ext>
              </a:extLst>
            </p:cNvPr>
            <p:cNvSpPr/>
            <p:nvPr/>
          </p:nvSpPr>
          <p:spPr>
            <a:xfrm rot="19078988">
              <a:off x="31946681" y="15654185"/>
              <a:ext cx="2054571" cy="341652"/>
            </a:xfrm>
            <a:prstGeom prst="triangle">
              <a:avLst>
                <a:gd name="adj" fmla="val 3960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CE4EC794-5ED3-4C8F-B706-EC78968E7D22}"/>
                </a:ext>
              </a:extLst>
            </p:cNvPr>
            <p:cNvSpPr/>
            <p:nvPr/>
          </p:nvSpPr>
          <p:spPr>
            <a:xfrm>
              <a:off x="31834696" y="14002868"/>
              <a:ext cx="932723" cy="832133"/>
            </a:xfrm>
            <a:prstGeom prst="triangle">
              <a:avLst>
                <a:gd name="adj" fmla="val 62529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Isosceles Triangle 245">
              <a:extLst>
                <a:ext uri="{FF2B5EF4-FFF2-40B4-BE49-F238E27FC236}">
                  <a16:creationId xmlns:a16="http://schemas.microsoft.com/office/drawing/2014/main" id="{B732BE06-6C74-4F50-9377-A8FF2CEE568B}"/>
                </a:ext>
              </a:extLst>
            </p:cNvPr>
            <p:cNvSpPr/>
            <p:nvPr/>
          </p:nvSpPr>
          <p:spPr>
            <a:xfrm rot="182298">
              <a:off x="33924698" y="14576821"/>
              <a:ext cx="1017317" cy="704985"/>
            </a:xfrm>
            <a:prstGeom prst="triangle">
              <a:avLst>
                <a:gd name="adj" fmla="val 660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Isosceles Triangle 246">
              <a:extLst>
                <a:ext uri="{FF2B5EF4-FFF2-40B4-BE49-F238E27FC236}">
                  <a16:creationId xmlns:a16="http://schemas.microsoft.com/office/drawing/2014/main" id="{DC820AE9-72C4-4FE0-95BC-80E6DA7E37BE}"/>
                </a:ext>
              </a:extLst>
            </p:cNvPr>
            <p:cNvSpPr/>
            <p:nvPr/>
          </p:nvSpPr>
          <p:spPr>
            <a:xfrm rot="9215515">
              <a:off x="32841197" y="15508137"/>
              <a:ext cx="1309448" cy="983444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83A93CBE-96B9-4ED3-8958-B481865C8051}"/>
                </a:ext>
              </a:extLst>
            </p:cNvPr>
            <p:cNvGrpSpPr/>
            <p:nvPr/>
          </p:nvGrpSpPr>
          <p:grpSpPr>
            <a:xfrm>
              <a:off x="31140646" y="13082335"/>
              <a:ext cx="4422650" cy="3686520"/>
              <a:chOff x="25994271" y="13065413"/>
              <a:chExt cx="4422650" cy="3686520"/>
            </a:xfrm>
          </p:grpSpPr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D8CCED9C-95C6-4566-9303-A1811F99B2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52137" y="13826982"/>
                <a:ext cx="865958" cy="1856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6C0ED2CA-7D54-4876-9ED5-8A163BD472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728455" y="14814963"/>
                <a:ext cx="901284" cy="4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A762D90-97D9-45BF-AF09-2B6AE06477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72825" y="14393389"/>
                <a:ext cx="780218" cy="18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5578FE76-B550-4F67-9813-797F5B7B36E9}"/>
                  </a:ext>
                </a:extLst>
              </p:cNvPr>
              <p:cNvCxnSpPr>
                <a:cxnSpLocks/>
              </p:cNvCxnSpPr>
              <p:nvPr/>
            </p:nvCxnSpPr>
            <p:spPr>
              <a:xfrm rot="2502534" flipH="1">
                <a:off x="29084583" y="14450807"/>
                <a:ext cx="7636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06F0A3AA-D892-4AFE-99A4-7D317C2BD092}"/>
                  </a:ext>
                </a:extLst>
              </p:cNvPr>
              <p:cNvSpPr/>
              <p:nvPr/>
            </p:nvSpPr>
            <p:spPr>
              <a:xfrm rot="2502534" flipH="1">
                <a:off x="29273219" y="14389644"/>
                <a:ext cx="365536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8EEE610-BF79-4D9F-801A-A35C4A928230}"/>
                  </a:ext>
                </a:extLst>
              </p:cNvPr>
              <p:cNvSpPr/>
              <p:nvPr/>
            </p:nvSpPr>
            <p:spPr>
              <a:xfrm rot="2502534" flipH="1">
                <a:off x="30051385" y="14217874"/>
                <a:ext cx="365536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65242F6-32F6-4D33-92E7-DEF98BF8F4F8}"/>
                  </a:ext>
                </a:extLst>
              </p:cNvPr>
              <p:cNvGrpSpPr/>
              <p:nvPr/>
            </p:nvGrpSpPr>
            <p:grpSpPr>
              <a:xfrm rot="2793474">
                <a:off x="28553577" y="12728899"/>
                <a:ext cx="921603" cy="1594632"/>
                <a:chOff x="29013302" y="13283269"/>
                <a:chExt cx="921603" cy="1594632"/>
              </a:xfrm>
            </p:grpSpPr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6DA8690E-CE1E-45D3-8F9B-2C7B43BB6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02743" y="13470912"/>
                  <a:ext cx="558935" cy="525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062CD09E-C8D9-4EFF-85DD-3144D50E2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44041" y="13976921"/>
                  <a:ext cx="76204" cy="9009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BCF32230-1A58-4BE8-800C-4E878BB5D6B3}"/>
                    </a:ext>
                  </a:extLst>
                </p:cNvPr>
                <p:cNvSpPr/>
                <p:nvPr/>
              </p:nvSpPr>
              <p:spPr>
                <a:xfrm>
                  <a:off x="29570137" y="13777508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4A2CB0DE-2483-4E81-95A9-072A2E69960C}"/>
                    </a:ext>
                  </a:extLst>
                </p:cNvPr>
                <p:cNvSpPr/>
                <p:nvPr/>
              </p:nvSpPr>
              <p:spPr>
                <a:xfrm>
                  <a:off x="29013302" y="13283269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BC1C244C-62EC-4FA0-8581-39188A37D9B2}"/>
                  </a:ext>
                </a:extLst>
              </p:cNvPr>
              <p:cNvGrpSpPr/>
              <p:nvPr/>
            </p:nvGrpSpPr>
            <p:grpSpPr>
              <a:xfrm rot="16200000">
                <a:off x="26329815" y="15396558"/>
                <a:ext cx="923544" cy="1594632"/>
                <a:chOff x="29013302" y="13283269"/>
                <a:chExt cx="921603" cy="1594632"/>
              </a:xfrm>
            </p:grpSpPr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73D27544-5534-496B-B80E-B3AEB25D8F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02743" y="13470912"/>
                  <a:ext cx="558935" cy="525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982C4650-3584-454E-A08C-AC0B5D69D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44041" y="13976921"/>
                  <a:ext cx="76204" cy="9009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D3A5F6D7-6D23-40A9-A8ED-594B965DB420}"/>
                    </a:ext>
                  </a:extLst>
                </p:cNvPr>
                <p:cNvSpPr/>
                <p:nvPr/>
              </p:nvSpPr>
              <p:spPr>
                <a:xfrm>
                  <a:off x="29570137" y="13777508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E9B1F844-40DD-4E5C-8D34-83325CD7332B}"/>
                    </a:ext>
                  </a:extLst>
                </p:cNvPr>
                <p:cNvSpPr/>
                <p:nvPr/>
              </p:nvSpPr>
              <p:spPr>
                <a:xfrm>
                  <a:off x="29013302" y="13283269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A27A0264-31F6-4D7E-AB40-DEEEB52CBB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586850" y="13614429"/>
                <a:ext cx="665474" cy="3722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8DED5DB8-9922-4B7B-9BBA-0E1B2D1BC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74090" y="14003257"/>
                <a:ext cx="336109" cy="8161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D1F7536A-3639-4519-9AC2-6015B365EF67}"/>
                  </a:ext>
                </a:extLst>
              </p:cNvPr>
              <p:cNvSpPr/>
              <p:nvPr/>
            </p:nvSpPr>
            <p:spPr>
              <a:xfrm rot="19163369">
                <a:off x="27085618" y="13808192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3E925C7A-4968-4D4E-B608-09C50E8A5217}"/>
                  </a:ext>
                </a:extLst>
              </p:cNvPr>
              <p:cNvSpPr/>
              <p:nvPr/>
            </p:nvSpPr>
            <p:spPr>
              <a:xfrm rot="19163369">
                <a:off x="26398044" y="1343204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96A2DC5-85BF-40D2-8229-3A57AEB958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479" y="14797626"/>
                <a:ext cx="71448" cy="10328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B19A553-12CF-45A0-9E1F-83A05C262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118615" y="13829013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2B0D260A-F2F3-4613-9FA1-2938F9519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88342" y="15819755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D4E38691-C3E6-4E37-8AFE-167CBEED8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02156" y="15236003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D2EB08E-E35A-48F7-8A74-F9278A8FA1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04040" y="15224017"/>
                <a:ext cx="421808" cy="8450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C4846D97-382F-4202-A3C7-DBDAED546E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618812" y="14817657"/>
                <a:ext cx="1118109" cy="4389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9580BE2-5C0D-451B-81BD-90D8FE039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9913" y="14335022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9418D3D5-B7BA-4782-8DC9-7246262F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544159" y="15830449"/>
                <a:ext cx="635764" cy="4869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19257BAF-47A9-4A04-B03A-4C8DB91D9E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4778" y="15256653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74FA07F1-F4D7-4106-9AC9-DCBF5B84525D}"/>
                  </a:ext>
                </a:extLst>
              </p:cNvPr>
              <p:cNvSpPr/>
              <p:nvPr/>
            </p:nvSpPr>
            <p:spPr>
              <a:xfrm>
                <a:off x="27441102" y="1463601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018F118-7BEC-4D1C-88B7-61AF6A5941E5}"/>
                  </a:ext>
                </a:extLst>
              </p:cNvPr>
              <p:cNvSpPr/>
              <p:nvPr/>
            </p:nvSpPr>
            <p:spPr>
              <a:xfrm>
                <a:off x="28540347" y="1505106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BE2FDCB0-063F-441C-9B3C-59DEE5F1B37C}"/>
                  </a:ext>
                </a:extLst>
              </p:cNvPr>
              <p:cNvSpPr/>
              <p:nvPr/>
            </p:nvSpPr>
            <p:spPr>
              <a:xfrm>
                <a:off x="27362393" y="1563737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45CB8705-EEC9-4DDF-9A9A-1575998B6DC8}"/>
                  </a:ext>
                </a:extLst>
              </p:cNvPr>
              <p:cNvSpPr/>
              <p:nvPr/>
            </p:nvSpPr>
            <p:spPr>
              <a:xfrm>
                <a:off x="28486009" y="1413560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94B3EB6F-EF3A-4C51-ACDE-A9FF1B9F96EC}"/>
                  </a:ext>
                </a:extLst>
              </p:cNvPr>
              <p:cNvSpPr/>
              <p:nvPr/>
            </p:nvSpPr>
            <p:spPr>
              <a:xfrm>
                <a:off x="27997539" y="1613506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B1DEE604-720B-49D6-9CCB-DF9153A8D88A}"/>
                  </a:ext>
                </a:extLst>
              </p:cNvPr>
              <p:cNvSpPr/>
              <p:nvPr/>
            </p:nvSpPr>
            <p:spPr>
              <a:xfrm>
                <a:off x="27005958" y="1638716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51741B5C-3A97-4C00-A3B2-9E0D04804F05}"/>
                  </a:ext>
                </a:extLst>
              </p:cNvPr>
              <p:cNvSpPr/>
              <p:nvPr/>
            </p:nvSpPr>
            <p:spPr>
              <a:xfrm>
                <a:off x="29589957" y="1511715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04CBB05-3D47-47E8-801D-FC30FD928C90}"/>
                  </a:ext>
                </a:extLst>
              </p:cNvPr>
              <p:cNvSpPr/>
              <p:nvPr/>
            </p:nvSpPr>
            <p:spPr>
              <a:xfrm>
                <a:off x="28946358" y="15886806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64F1750D-F3C7-40A1-81B0-C240E4436D17}"/>
                  </a:ext>
                </a:extLst>
              </p:cNvPr>
              <p:cNvSpPr/>
              <p:nvPr/>
            </p:nvSpPr>
            <p:spPr>
              <a:xfrm>
                <a:off x="27929174" y="1364137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0C07D4D2-7BFD-41E2-992B-D0A335CCBE37}"/>
                  </a:ext>
                </a:extLst>
              </p:cNvPr>
              <p:cNvSpPr/>
              <p:nvPr/>
            </p:nvSpPr>
            <p:spPr>
              <a:xfrm rot="17995112">
                <a:off x="26526191" y="1462542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3784735-C0EA-4C00-8320-50A52D82F8CD}"/>
              </a:ext>
            </a:extLst>
          </p:cNvPr>
          <p:cNvSpPr txBox="1"/>
          <p:nvPr/>
        </p:nvSpPr>
        <p:spPr>
          <a:xfrm>
            <a:off x="5179085" y="11049000"/>
            <a:ext cx="3323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98392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64FDE45-A8E6-4DD6-A554-49F6948BFF59}"/>
              </a:ext>
            </a:extLst>
          </p:cNvPr>
          <p:cNvGrpSpPr/>
          <p:nvPr/>
        </p:nvGrpSpPr>
        <p:grpSpPr>
          <a:xfrm>
            <a:off x="29476925" y="14545278"/>
            <a:ext cx="4544922" cy="2576444"/>
            <a:chOff x="21102946" y="15072325"/>
            <a:chExt cx="4544922" cy="2576444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1B54D031-0BE3-4C1D-AB8F-6DE3F06CA34D}"/>
                </a:ext>
              </a:extLst>
            </p:cNvPr>
            <p:cNvSpPr/>
            <p:nvPr/>
          </p:nvSpPr>
          <p:spPr>
            <a:xfrm rot="316394">
              <a:off x="21960562" y="15432266"/>
              <a:ext cx="3622287" cy="609680"/>
            </a:xfrm>
            <a:prstGeom prst="triangle">
              <a:avLst>
                <a:gd name="adj" fmla="val 6487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4AA58F34-9690-42AC-BE04-D3C5F9076126}"/>
                </a:ext>
              </a:extLst>
            </p:cNvPr>
            <p:cNvSpPr/>
            <p:nvPr/>
          </p:nvSpPr>
          <p:spPr>
            <a:xfrm rot="20510688">
              <a:off x="21975824" y="15628768"/>
              <a:ext cx="1415538" cy="1037059"/>
            </a:xfrm>
            <a:prstGeom prst="triangle">
              <a:avLst>
                <a:gd name="adj" fmla="val 6527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D8794762-4330-41EA-BCA6-267D148C6B85}"/>
                </a:ext>
              </a:extLst>
            </p:cNvPr>
            <p:cNvSpPr/>
            <p:nvPr/>
          </p:nvSpPr>
          <p:spPr>
            <a:xfrm rot="21104491">
              <a:off x="23426274" y="15494479"/>
              <a:ext cx="1990674" cy="819513"/>
            </a:xfrm>
            <a:prstGeom prst="triangl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62830D-BB80-4454-B2EA-71ADC26EB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85330" y="16858599"/>
              <a:ext cx="909016" cy="607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D392D5C-2C67-485F-9498-91A7CC6A0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35915" y="16181167"/>
              <a:ext cx="1929568" cy="2735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E3E038D-9E7C-42A2-837B-BF68E9EF1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43514" y="16439688"/>
              <a:ext cx="931349" cy="534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0ED809-7F8A-4F90-90CF-1FD6EEB66D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17373" y="15851075"/>
              <a:ext cx="1626141" cy="574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E8FCB35-FE73-42D5-BA78-300F49CAB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8315" y="15521160"/>
              <a:ext cx="790330" cy="9185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6EA5CA8-3045-4708-AB37-61FB10D22C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84468" y="15254709"/>
              <a:ext cx="934177" cy="2585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CD1891-7543-4B86-8B00-D77A7D7E26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82555" y="16869291"/>
              <a:ext cx="996512" cy="5970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AA492D-6F80-4665-87B3-1E5245EEAFAD}"/>
                </a:ext>
              </a:extLst>
            </p:cNvPr>
            <p:cNvCxnSpPr>
              <a:cxnSpLocks/>
            </p:cNvCxnSpPr>
            <p:nvPr/>
          </p:nvCxnSpPr>
          <p:spPr>
            <a:xfrm>
              <a:off x="21947091" y="15851075"/>
              <a:ext cx="236084" cy="10182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4F2F44-6298-4ED7-B1E9-CF1AD754D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3176" y="16411932"/>
              <a:ext cx="1345140" cy="457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12962-6141-4D37-BACC-A5858E6ABBA6}"/>
                </a:ext>
              </a:extLst>
            </p:cNvPr>
            <p:cNvSpPr/>
            <p:nvPr/>
          </p:nvSpPr>
          <p:spPr>
            <a:xfrm>
              <a:off x="21757828" y="15668691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3A84BE-ED0E-4055-A562-C8C35D4ED294}"/>
                </a:ext>
              </a:extLst>
            </p:cNvPr>
            <p:cNvSpPr/>
            <p:nvPr/>
          </p:nvSpPr>
          <p:spPr>
            <a:xfrm>
              <a:off x="23345931" y="1624276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4E8C14-2F0C-4BB1-A3FE-724CE1912729}"/>
                </a:ext>
              </a:extLst>
            </p:cNvPr>
            <p:cNvSpPr/>
            <p:nvPr/>
          </p:nvSpPr>
          <p:spPr>
            <a:xfrm>
              <a:off x="22000792" y="1667621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34AAF0-C7B9-416A-A271-F996F55CD5F9}"/>
                </a:ext>
              </a:extLst>
            </p:cNvPr>
            <p:cNvSpPr/>
            <p:nvPr/>
          </p:nvSpPr>
          <p:spPr>
            <a:xfrm>
              <a:off x="24152165" y="1531738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9E9FD2-6B50-4853-8251-8C4C448F4785}"/>
                </a:ext>
              </a:extLst>
            </p:cNvPr>
            <p:cNvSpPr/>
            <p:nvPr/>
          </p:nvSpPr>
          <p:spPr>
            <a:xfrm>
              <a:off x="23019699" y="1727238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817A74-BCE0-4790-AA1E-6D723A8818F6}"/>
                </a:ext>
              </a:extLst>
            </p:cNvPr>
            <p:cNvSpPr/>
            <p:nvPr/>
          </p:nvSpPr>
          <p:spPr>
            <a:xfrm>
              <a:off x="23195353" y="1507232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D59132-F73A-450B-8CE3-2FFB25A2F310}"/>
                </a:ext>
              </a:extLst>
            </p:cNvPr>
            <p:cNvSpPr/>
            <p:nvPr/>
          </p:nvSpPr>
          <p:spPr>
            <a:xfrm>
              <a:off x="21102946" y="17284001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96E3B97-C967-4A37-AA16-A9F4B771EAFD}"/>
                </a:ext>
              </a:extLst>
            </p:cNvPr>
            <p:cNvSpPr/>
            <p:nvPr/>
          </p:nvSpPr>
          <p:spPr>
            <a:xfrm>
              <a:off x="25283100" y="1599541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5252CA-8C77-466F-B7D6-7E138CA0D4F1}"/>
                </a:ext>
              </a:extLst>
            </p:cNvPr>
            <p:cNvSpPr/>
            <p:nvPr/>
          </p:nvSpPr>
          <p:spPr>
            <a:xfrm>
              <a:off x="24258676" y="16763868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D530B4-78A5-4E5A-BEAD-C52276152B56}"/>
                </a:ext>
              </a:extLst>
            </p:cNvPr>
            <p:cNvCxnSpPr/>
            <p:nvPr/>
          </p:nvCxnSpPr>
          <p:spPr>
            <a:xfrm>
              <a:off x="22365560" y="16360183"/>
              <a:ext cx="570640" cy="51749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6DB7BE1-D01F-44FD-97D3-794DD36036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71705" y="16570476"/>
              <a:ext cx="407754" cy="23332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C0E03CB-0165-4CB5-B03E-00F663F364B6}"/>
              </a:ext>
            </a:extLst>
          </p:cNvPr>
          <p:cNvSpPr txBox="1"/>
          <p:nvPr/>
        </p:nvSpPr>
        <p:spPr>
          <a:xfrm>
            <a:off x="7748337" y="11646568"/>
            <a:ext cx="3323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184212-FD48-4F35-8E02-8BE0C350EA8C}"/>
              </a:ext>
            </a:extLst>
          </p:cNvPr>
          <p:cNvGrpSpPr/>
          <p:nvPr/>
        </p:nvGrpSpPr>
        <p:grpSpPr>
          <a:xfrm>
            <a:off x="8220469" y="13999543"/>
            <a:ext cx="3151448" cy="3110563"/>
            <a:chOff x="8220469" y="13999543"/>
            <a:chExt cx="3151448" cy="311056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D57146-3854-42F1-91C3-607ECAD51A61}"/>
                </a:ext>
              </a:extLst>
            </p:cNvPr>
            <p:cNvGrpSpPr/>
            <p:nvPr/>
          </p:nvGrpSpPr>
          <p:grpSpPr>
            <a:xfrm>
              <a:off x="8366788" y="13999543"/>
              <a:ext cx="3005129" cy="3110563"/>
              <a:chOff x="12540682" y="14582830"/>
              <a:chExt cx="3005129" cy="3110563"/>
            </a:xfrm>
          </p:grpSpPr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579D0211-583A-4B84-A54E-D1C70F299BD0}"/>
                  </a:ext>
                </a:extLst>
              </p:cNvPr>
              <p:cNvSpPr/>
              <p:nvPr/>
            </p:nvSpPr>
            <p:spPr>
              <a:xfrm rot="9101610">
                <a:off x="13801637" y="16611938"/>
                <a:ext cx="1744174" cy="469141"/>
              </a:xfrm>
              <a:prstGeom prst="triangle">
                <a:avLst>
                  <a:gd name="adj" fmla="val 35610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04E23-956F-4EEB-9E5C-8C51CD2D3443}"/>
                  </a:ext>
                </a:extLst>
              </p:cNvPr>
              <p:cNvSpPr/>
              <p:nvPr/>
            </p:nvSpPr>
            <p:spPr>
              <a:xfrm rot="13285324">
                <a:off x="13783957" y="15669310"/>
                <a:ext cx="1519302" cy="644647"/>
              </a:xfrm>
              <a:prstGeom prst="triangle">
                <a:avLst>
                  <a:gd name="adj" fmla="val 55199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E2C13CAC-0721-47CC-A148-101239B0E07C}"/>
                  </a:ext>
                </a:extLst>
              </p:cNvPr>
              <p:cNvSpPr/>
              <p:nvPr/>
            </p:nvSpPr>
            <p:spPr>
              <a:xfrm rot="19976415">
                <a:off x="12763265" y="15508178"/>
                <a:ext cx="1294172" cy="1037059"/>
              </a:xfrm>
              <a:prstGeom prst="triangle">
                <a:avLst>
                  <a:gd name="adj" fmla="val 20014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B62ECE0-A9B1-4AAA-9104-DF6BE87421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653339" y="14770473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5B42A22-79CD-436D-88C1-86FEA6D408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23066" y="16761215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3771C66-BC18-4F6F-92F7-C98AFDC597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36880" y="16177463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D4E48BD-8EA2-49F1-9249-468A9BFD9C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38763" y="16165476"/>
                <a:ext cx="754315" cy="7644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F8E1C21-213E-450C-A2C4-B682DE278D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13699" y="15753692"/>
                <a:ext cx="1457945" cy="4444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B9612B9-6148-4F54-8750-05F608D4D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4637" y="15276482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2FFC528-A118-40A4-AB41-A85E32045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078881" y="16771908"/>
                <a:ext cx="737609" cy="293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DD388A1-6D14-4C3B-81B0-6928FA1CF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43416" y="15753691"/>
                <a:ext cx="236084" cy="1018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EB33C05-787E-4204-9187-180B68B6F0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79502" y="16198113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1193DD2-7C79-49D0-9464-4F1BBF881D10}"/>
                  </a:ext>
                </a:extLst>
              </p:cNvPr>
              <p:cNvSpPr/>
              <p:nvPr/>
            </p:nvSpPr>
            <p:spPr>
              <a:xfrm>
                <a:off x="12654153" y="15571307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89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26567F9-EC1E-4D78-80DB-048C122738FF}"/>
                  </a:ext>
                </a:extLst>
              </p:cNvPr>
              <p:cNvSpPr/>
              <p:nvPr/>
            </p:nvSpPr>
            <p:spPr>
              <a:xfrm>
                <a:off x="14075071" y="15992527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89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E276AF5-5560-41BD-BE7C-EBA26CE03C50}"/>
                  </a:ext>
                </a:extLst>
              </p:cNvPr>
              <p:cNvSpPr/>
              <p:nvPr/>
            </p:nvSpPr>
            <p:spPr>
              <a:xfrm>
                <a:off x="12897117" y="16578831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7A4FBFF-F3C7-4C20-B470-1C8BA87E2CD6}"/>
                  </a:ext>
                </a:extLst>
              </p:cNvPr>
              <p:cNvSpPr/>
              <p:nvPr/>
            </p:nvSpPr>
            <p:spPr>
              <a:xfrm>
                <a:off x="14020733" y="15077069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89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42F3477-19D8-4520-B8B5-AB4D514D25C1}"/>
                  </a:ext>
                </a:extLst>
              </p:cNvPr>
              <p:cNvSpPr/>
              <p:nvPr/>
            </p:nvSpPr>
            <p:spPr>
              <a:xfrm>
                <a:off x="13634106" y="16874854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CF28C2E-23B8-48D3-AE10-A6E257C69036}"/>
                  </a:ext>
                </a:extLst>
              </p:cNvPr>
              <p:cNvSpPr/>
              <p:nvPr/>
            </p:nvSpPr>
            <p:spPr>
              <a:xfrm>
                <a:off x="12540682" y="17328625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89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57883A3-5328-40BE-BFDF-DB1C6AD1F12E}"/>
                  </a:ext>
                </a:extLst>
              </p:cNvPr>
              <p:cNvSpPr/>
              <p:nvPr/>
            </p:nvSpPr>
            <p:spPr>
              <a:xfrm>
                <a:off x="15124681" y="16058610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85DD9EA-85BC-4A6F-9F64-54671EA9AC90}"/>
                  </a:ext>
                </a:extLst>
              </p:cNvPr>
              <p:cNvSpPr/>
              <p:nvPr/>
            </p:nvSpPr>
            <p:spPr>
              <a:xfrm>
                <a:off x="14824444" y="16729100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89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971B632-B442-4B14-B6AF-93019DEDCC11}"/>
                  </a:ext>
                </a:extLst>
              </p:cNvPr>
              <p:cNvSpPr/>
              <p:nvPr/>
            </p:nvSpPr>
            <p:spPr>
              <a:xfrm>
                <a:off x="13463898" y="14582830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9C80298-62E7-45FF-A14B-973009530F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0721" y="16162423"/>
                <a:ext cx="240553" cy="35990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C87997E-99A7-4D56-B069-1C63C844E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28938" y="16974487"/>
                <a:ext cx="158550" cy="327267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360B65E-D11C-4D65-BEAC-2D4618FEDC8D}"/>
                    </a:ext>
                  </a:extLst>
                </p:cNvPr>
                <p:cNvSpPr/>
                <p:nvPr/>
              </p:nvSpPr>
              <p:spPr>
                <a:xfrm>
                  <a:off x="8789934" y="15329552"/>
                  <a:ext cx="5140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360B65E-D11C-4D65-BEAC-2D4618FEDC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934" y="15329552"/>
                  <a:ext cx="514051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27F33BF-F7AE-4E5B-9920-A6A6CCB6335A}"/>
                    </a:ext>
                  </a:extLst>
                </p:cNvPr>
                <p:cNvSpPr/>
                <p:nvPr/>
              </p:nvSpPr>
              <p:spPr>
                <a:xfrm>
                  <a:off x="8220469" y="16212020"/>
                  <a:ext cx="51405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27F33BF-F7AE-4E5B-9920-A6A6CCB633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0469" y="16212020"/>
                  <a:ext cx="51405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359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4714</TotalTime>
  <Words>671</Words>
  <Application>Microsoft Office PowerPoint</Application>
  <PresentationFormat>Custom</PresentationFormat>
  <Paragraphs>140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waldo</dc:creator>
  <cp:lastModifiedBy>Nicholas Landry</cp:lastModifiedBy>
  <cp:revision>228</cp:revision>
  <dcterms:created xsi:type="dcterms:W3CDTF">2010-10-12T21:13:14Z</dcterms:created>
  <dcterms:modified xsi:type="dcterms:W3CDTF">2020-04-09T20:32:44Z</dcterms:modified>
</cp:coreProperties>
</file>