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6304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13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95781"/>
            <a:ext cx="1243584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763261"/>
            <a:ext cx="109728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9EEA-6413-46F6-9BA1-24DE2F4EFEF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3A17-E089-4959-9857-78C503D2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7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9EEA-6413-46F6-9BA1-24DE2F4EFEF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3A17-E089-4959-9857-78C503D2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7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84200"/>
            <a:ext cx="315468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84200"/>
            <a:ext cx="928116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9EEA-6413-46F6-9BA1-24DE2F4EFEF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3A17-E089-4959-9857-78C503D2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3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9EEA-6413-46F6-9BA1-24DE2F4EFEF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3A17-E089-4959-9857-78C503D2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0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735583"/>
            <a:ext cx="1261872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7343143"/>
            <a:ext cx="1261872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9EEA-6413-46F6-9BA1-24DE2F4EFEF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3A17-E089-4959-9857-78C503D2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0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921000"/>
            <a:ext cx="62179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921000"/>
            <a:ext cx="62179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9EEA-6413-46F6-9BA1-24DE2F4EFEF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3A17-E089-4959-9857-78C503D2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84202"/>
            <a:ext cx="1261872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689861"/>
            <a:ext cx="618934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4008120"/>
            <a:ext cx="618934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689861"/>
            <a:ext cx="6219826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4008120"/>
            <a:ext cx="6219826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9EEA-6413-46F6-9BA1-24DE2F4EFEF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3A17-E089-4959-9857-78C503D2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9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9EEA-6413-46F6-9BA1-24DE2F4EFEF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3A17-E089-4959-9857-78C503D2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4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9EEA-6413-46F6-9BA1-24DE2F4EFEF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3A17-E089-4959-9857-78C503D2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8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579882"/>
            <a:ext cx="740664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9EEA-6413-46F6-9BA1-24DE2F4EFEF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3A17-E089-4959-9857-78C503D2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579882"/>
            <a:ext cx="740664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9EEA-6413-46F6-9BA1-24DE2F4EFEF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3A17-E089-4959-9857-78C503D2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84202"/>
            <a:ext cx="1261872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921000"/>
            <a:ext cx="1261872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E9EEA-6413-46F6-9BA1-24DE2F4EFEF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0170162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F3A17-E089-4959-9857-78C503D2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0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0EE9BBF-0F6F-4690-8064-C74664B70BCC}"/>
              </a:ext>
            </a:extLst>
          </p:cNvPr>
          <p:cNvGrpSpPr/>
          <p:nvPr/>
        </p:nvGrpSpPr>
        <p:grpSpPr>
          <a:xfrm>
            <a:off x="4159717" y="1768339"/>
            <a:ext cx="6310966" cy="7753748"/>
            <a:chOff x="946224" y="132044"/>
            <a:chExt cx="6310966" cy="7753748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08CBA52-3184-46EA-9F29-D0F643F8ED1D}"/>
                </a:ext>
              </a:extLst>
            </p:cNvPr>
            <p:cNvGrpSpPr/>
            <p:nvPr/>
          </p:nvGrpSpPr>
          <p:grpSpPr>
            <a:xfrm>
              <a:off x="946224" y="4924377"/>
              <a:ext cx="6310966" cy="2353535"/>
              <a:chOff x="893266" y="4555525"/>
              <a:chExt cx="6310966" cy="2353535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749D4004-D2BA-4476-AC56-BCE734FE8A18}"/>
                  </a:ext>
                </a:extLst>
              </p:cNvPr>
              <p:cNvSpPr/>
              <p:nvPr/>
            </p:nvSpPr>
            <p:spPr>
              <a:xfrm>
                <a:off x="6207472" y="4971071"/>
                <a:ext cx="728907" cy="815123"/>
              </a:xfrm>
              <a:custGeom>
                <a:avLst/>
                <a:gdLst>
                  <a:gd name="connsiteX0" fmla="*/ 809897 w 809897"/>
                  <a:gd name="connsiteY0" fmla="*/ 0 h 905692"/>
                  <a:gd name="connsiteX1" fmla="*/ 0 w 809897"/>
                  <a:gd name="connsiteY1" fmla="*/ 461555 h 905692"/>
                  <a:gd name="connsiteX2" fmla="*/ 391885 w 809897"/>
                  <a:gd name="connsiteY2" fmla="*/ 905692 h 905692"/>
                  <a:gd name="connsiteX3" fmla="*/ 809897 w 809897"/>
                  <a:gd name="connsiteY3" fmla="*/ 0 h 90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9897" h="905692">
                    <a:moveTo>
                      <a:pt x="809897" y="0"/>
                    </a:moveTo>
                    <a:lnTo>
                      <a:pt x="0" y="461555"/>
                    </a:lnTo>
                    <a:lnTo>
                      <a:pt x="391885" y="905692"/>
                    </a:lnTo>
                    <a:lnTo>
                      <a:pt x="809897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AECFECB-9548-4019-A780-5C9EA2276F86}"/>
                  </a:ext>
                </a:extLst>
              </p:cNvPr>
              <p:cNvSpPr/>
              <p:nvPr/>
            </p:nvSpPr>
            <p:spPr>
              <a:xfrm>
                <a:off x="4945598" y="4665399"/>
                <a:ext cx="470263" cy="1583219"/>
              </a:xfrm>
              <a:custGeom>
                <a:avLst/>
                <a:gdLst>
                  <a:gd name="connsiteX0" fmla="*/ 113211 w 522514"/>
                  <a:gd name="connsiteY0" fmla="*/ 0 h 1759132"/>
                  <a:gd name="connsiteX1" fmla="*/ 0 w 522514"/>
                  <a:gd name="connsiteY1" fmla="*/ 1759132 h 1759132"/>
                  <a:gd name="connsiteX2" fmla="*/ 522514 w 522514"/>
                  <a:gd name="connsiteY2" fmla="*/ 879566 h 1759132"/>
                  <a:gd name="connsiteX3" fmla="*/ 113211 w 522514"/>
                  <a:gd name="connsiteY3" fmla="*/ 0 h 1759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514" h="1759132">
                    <a:moveTo>
                      <a:pt x="113211" y="0"/>
                    </a:moveTo>
                    <a:lnTo>
                      <a:pt x="0" y="1759132"/>
                    </a:lnTo>
                    <a:lnTo>
                      <a:pt x="522514" y="879566"/>
                    </a:lnTo>
                    <a:lnTo>
                      <a:pt x="113211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DFD7FCE-87BB-4E6E-BF98-FFB072FA2877}"/>
                  </a:ext>
                </a:extLst>
              </p:cNvPr>
              <p:cNvSpPr/>
              <p:nvPr/>
            </p:nvSpPr>
            <p:spPr>
              <a:xfrm>
                <a:off x="4263717" y="5449171"/>
                <a:ext cx="1144306" cy="815123"/>
              </a:xfrm>
              <a:custGeom>
                <a:avLst/>
                <a:gdLst>
                  <a:gd name="connsiteX0" fmla="*/ 1271451 w 1271451"/>
                  <a:gd name="connsiteY0" fmla="*/ 0 h 905692"/>
                  <a:gd name="connsiteX1" fmla="*/ 0 w 1271451"/>
                  <a:gd name="connsiteY1" fmla="*/ 461555 h 905692"/>
                  <a:gd name="connsiteX2" fmla="*/ 757646 w 1271451"/>
                  <a:gd name="connsiteY2" fmla="*/ 905692 h 905692"/>
                  <a:gd name="connsiteX3" fmla="*/ 1271451 w 1271451"/>
                  <a:gd name="connsiteY3" fmla="*/ 0 h 90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1451" h="905692">
                    <a:moveTo>
                      <a:pt x="1271451" y="0"/>
                    </a:moveTo>
                    <a:lnTo>
                      <a:pt x="0" y="461555"/>
                    </a:lnTo>
                    <a:lnTo>
                      <a:pt x="757646" y="905692"/>
                    </a:lnTo>
                    <a:lnTo>
                      <a:pt x="1271451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F5B0DB6-2D1B-4147-8352-43FE4475EDBC}"/>
                  </a:ext>
                </a:extLst>
              </p:cNvPr>
              <p:cNvSpPr/>
              <p:nvPr/>
            </p:nvSpPr>
            <p:spPr>
              <a:xfrm>
                <a:off x="2688336" y="5801869"/>
                <a:ext cx="1073767" cy="862149"/>
              </a:xfrm>
              <a:custGeom>
                <a:avLst/>
                <a:gdLst>
                  <a:gd name="connsiteX0" fmla="*/ 548640 w 1193074"/>
                  <a:gd name="connsiteY0" fmla="*/ 0 h 957943"/>
                  <a:gd name="connsiteX1" fmla="*/ 0 w 1193074"/>
                  <a:gd name="connsiteY1" fmla="*/ 609600 h 957943"/>
                  <a:gd name="connsiteX2" fmla="*/ 1193074 w 1193074"/>
                  <a:gd name="connsiteY2" fmla="*/ 957943 h 957943"/>
                  <a:gd name="connsiteX3" fmla="*/ 548640 w 1193074"/>
                  <a:gd name="connsiteY3" fmla="*/ 0 h 957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3074" h="957943">
                    <a:moveTo>
                      <a:pt x="548640" y="0"/>
                    </a:moveTo>
                    <a:lnTo>
                      <a:pt x="0" y="609600"/>
                    </a:lnTo>
                    <a:lnTo>
                      <a:pt x="1193074" y="957943"/>
                    </a:lnTo>
                    <a:lnTo>
                      <a:pt x="548640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0D1146D-F0B8-43B0-9902-6B0B5A35933D}"/>
                  </a:ext>
                </a:extLst>
              </p:cNvPr>
              <p:cNvSpPr/>
              <p:nvPr/>
            </p:nvSpPr>
            <p:spPr>
              <a:xfrm>
                <a:off x="1144306" y="5362956"/>
                <a:ext cx="650531" cy="815122"/>
              </a:xfrm>
              <a:custGeom>
                <a:avLst/>
                <a:gdLst>
                  <a:gd name="connsiteX0" fmla="*/ 0 w 722812"/>
                  <a:gd name="connsiteY0" fmla="*/ 339634 h 905691"/>
                  <a:gd name="connsiteX1" fmla="*/ 505098 w 722812"/>
                  <a:gd name="connsiteY1" fmla="*/ 905691 h 905691"/>
                  <a:gd name="connsiteX2" fmla="*/ 722812 w 722812"/>
                  <a:gd name="connsiteY2" fmla="*/ 0 h 905691"/>
                  <a:gd name="connsiteX3" fmla="*/ 0 w 722812"/>
                  <a:gd name="connsiteY3" fmla="*/ 339634 h 905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2812" h="905691">
                    <a:moveTo>
                      <a:pt x="0" y="339634"/>
                    </a:moveTo>
                    <a:lnTo>
                      <a:pt x="505098" y="905691"/>
                    </a:lnTo>
                    <a:lnTo>
                      <a:pt x="722812" y="0"/>
                    </a:lnTo>
                    <a:lnTo>
                      <a:pt x="0" y="33963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297B2C7-2ED1-4BAB-96D6-68658126D876}"/>
                  </a:ext>
                </a:extLst>
              </p:cNvPr>
              <p:cNvSpPr/>
              <p:nvPr/>
            </p:nvSpPr>
            <p:spPr>
              <a:xfrm>
                <a:off x="6152608" y="5762680"/>
                <a:ext cx="948363" cy="736745"/>
              </a:xfrm>
              <a:custGeom>
                <a:avLst/>
                <a:gdLst>
                  <a:gd name="connsiteX0" fmla="*/ 452845 w 1053737"/>
                  <a:gd name="connsiteY0" fmla="*/ 0 h 818606"/>
                  <a:gd name="connsiteX1" fmla="*/ 0 w 1053737"/>
                  <a:gd name="connsiteY1" fmla="*/ 566057 h 818606"/>
                  <a:gd name="connsiteX2" fmla="*/ 1053737 w 1053737"/>
                  <a:gd name="connsiteY2" fmla="*/ 818606 h 818606"/>
                  <a:gd name="connsiteX3" fmla="*/ 452845 w 1053737"/>
                  <a:gd name="connsiteY3" fmla="*/ 0 h 81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3737" h="818606">
                    <a:moveTo>
                      <a:pt x="452845" y="0"/>
                    </a:moveTo>
                    <a:lnTo>
                      <a:pt x="0" y="566057"/>
                    </a:lnTo>
                    <a:lnTo>
                      <a:pt x="1053737" y="818606"/>
                    </a:lnTo>
                    <a:lnTo>
                      <a:pt x="452845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3D33CF4-FB39-4FDB-BAD4-2763F649BB9A}"/>
                  </a:ext>
                </a:extLst>
              </p:cNvPr>
              <p:cNvSpPr/>
              <p:nvPr/>
            </p:nvSpPr>
            <p:spPr>
              <a:xfrm>
                <a:off x="3581835" y="4712427"/>
                <a:ext cx="689719" cy="1144306"/>
              </a:xfrm>
              <a:custGeom>
                <a:avLst/>
                <a:gdLst>
                  <a:gd name="connsiteX0" fmla="*/ 261257 w 766354"/>
                  <a:gd name="connsiteY0" fmla="*/ 0 h 1271451"/>
                  <a:gd name="connsiteX1" fmla="*/ 0 w 766354"/>
                  <a:gd name="connsiteY1" fmla="*/ 661851 h 1271451"/>
                  <a:gd name="connsiteX2" fmla="*/ 766354 w 766354"/>
                  <a:gd name="connsiteY2" fmla="*/ 1271451 h 1271451"/>
                  <a:gd name="connsiteX3" fmla="*/ 261257 w 766354"/>
                  <a:gd name="connsiteY3" fmla="*/ 0 h 127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6354" h="1271451">
                    <a:moveTo>
                      <a:pt x="261257" y="0"/>
                    </a:moveTo>
                    <a:lnTo>
                      <a:pt x="0" y="661851"/>
                    </a:lnTo>
                    <a:lnTo>
                      <a:pt x="766354" y="1271451"/>
                    </a:lnTo>
                    <a:lnTo>
                      <a:pt x="261257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E59D892-BB67-4799-812D-4C0C89A87565}"/>
                  </a:ext>
                </a:extLst>
              </p:cNvPr>
              <p:cNvSpPr/>
              <p:nvPr/>
            </p:nvSpPr>
            <p:spPr>
              <a:xfrm>
                <a:off x="2325410" y="4824673"/>
                <a:ext cx="1246197" cy="1011065"/>
              </a:xfrm>
              <a:custGeom>
                <a:avLst/>
                <a:gdLst>
                  <a:gd name="connsiteX0" fmla="*/ 0 w 1384663"/>
                  <a:gd name="connsiteY0" fmla="*/ 0 h 1123406"/>
                  <a:gd name="connsiteX1" fmla="*/ 949235 w 1384663"/>
                  <a:gd name="connsiteY1" fmla="*/ 1123406 h 1123406"/>
                  <a:gd name="connsiteX2" fmla="*/ 1384663 w 1384663"/>
                  <a:gd name="connsiteY2" fmla="*/ 539931 h 1123406"/>
                  <a:gd name="connsiteX3" fmla="*/ 0 w 1384663"/>
                  <a:gd name="connsiteY3" fmla="*/ 0 h 1123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663" h="1123406">
                    <a:moveTo>
                      <a:pt x="0" y="0"/>
                    </a:moveTo>
                    <a:lnTo>
                      <a:pt x="949235" y="1123406"/>
                    </a:lnTo>
                    <a:lnTo>
                      <a:pt x="1384663" y="5399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DE3FB26-8F25-4832-8AE2-E90707E54CF6}"/>
                  </a:ext>
                </a:extLst>
              </p:cNvPr>
              <p:cNvSpPr/>
              <p:nvPr/>
            </p:nvSpPr>
            <p:spPr>
              <a:xfrm>
                <a:off x="1018903" y="5645115"/>
                <a:ext cx="1410789" cy="1112955"/>
              </a:xfrm>
              <a:custGeom>
                <a:avLst/>
                <a:gdLst>
                  <a:gd name="connsiteX0" fmla="*/ 0 w 1567543"/>
                  <a:gd name="connsiteY0" fmla="*/ 1236617 h 1236617"/>
                  <a:gd name="connsiteX1" fmla="*/ 130629 w 1567543"/>
                  <a:gd name="connsiteY1" fmla="*/ 0 h 1236617"/>
                  <a:gd name="connsiteX2" fmla="*/ 1567543 w 1567543"/>
                  <a:gd name="connsiteY2" fmla="*/ 130628 h 1236617"/>
                  <a:gd name="connsiteX3" fmla="*/ 0 w 1567543"/>
                  <a:gd name="connsiteY3" fmla="*/ 1236617 h 123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7543" h="1236617">
                    <a:moveTo>
                      <a:pt x="0" y="1236617"/>
                    </a:moveTo>
                    <a:lnTo>
                      <a:pt x="130629" y="0"/>
                    </a:lnTo>
                    <a:lnTo>
                      <a:pt x="1567543" y="130628"/>
                    </a:lnTo>
                    <a:lnTo>
                      <a:pt x="0" y="1236617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B32B174-45F6-4EA9-9A45-BD003DFF7A23}"/>
                  </a:ext>
                </a:extLst>
              </p:cNvPr>
              <p:cNvSpPr/>
              <p:nvPr/>
            </p:nvSpPr>
            <p:spPr>
              <a:xfrm rot="2502534" flipH="1">
                <a:off x="3676253" y="4555525"/>
                <a:ext cx="258876" cy="25906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3AD22FF-A3AA-4550-BE02-B9546876ABD0}"/>
                  </a:ext>
                </a:extLst>
              </p:cNvPr>
              <p:cNvSpPr/>
              <p:nvPr/>
            </p:nvSpPr>
            <p:spPr>
              <a:xfrm rot="19163369">
                <a:off x="2223262" y="4696417"/>
                <a:ext cx="258332" cy="25906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7F5943E-B5C4-4C4F-AEF0-93024F092CDF}"/>
                  </a:ext>
                </a:extLst>
              </p:cNvPr>
              <p:cNvSpPr/>
              <p:nvPr/>
            </p:nvSpPr>
            <p:spPr>
              <a:xfrm>
                <a:off x="1651799" y="5233952"/>
                <a:ext cx="258332" cy="25906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5892D13-9ACB-45C1-89CC-F7B1B4281327}"/>
                  </a:ext>
                </a:extLst>
              </p:cNvPr>
              <p:cNvSpPr/>
              <p:nvPr/>
            </p:nvSpPr>
            <p:spPr>
              <a:xfrm>
                <a:off x="2296146" y="5621059"/>
                <a:ext cx="258332" cy="25906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DB2004C-C11F-4B51-B31D-3A9C47328EA2}"/>
                  </a:ext>
                </a:extLst>
              </p:cNvPr>
              <p:cNvSpPr/>
              <p:nvPr/>
            </p:nvSpPr>
            <p:spPr>
              <a:xfrm>
                <a:off x="1461909" y="6037462"/>
                <a:ext cx="258332" cy="25906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4358A64-8208-4B01-8EFC-24E5A495280E}"/>
                  </a:ext>
                </a:extLst>
              </p:cNvPr>
              <p:cNvSpPr/>
              <p:nvPr/>
            </p:nvSpPr>
            <p:spPr>
              <a:xfrm>
                <a:off x="3443105" y="5181188"/>
                <a:ext cx="258332" cy="25906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4EE795B-7457-4A09-9A20-253AB0427190}"/>
                  </a:ext>
                </a:extLst>
              </p:cNvPr>
              <p:cNvSpPr/>
              <p:nvPr/>
            </p:nvSpPr>
            <p:spPr>
              <a:xfrm>
                <a:off x="1911724" y="6390930"/>
                <a:ext cx="258332" cy="25906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6D613C4-7DE1-4366-A0F3-2505AEF44A2D}"/>
                  </a:ext>
                </a:extLst>
              </p:cNvPr>
              <p:cNvSpPr/>
              <p:nvPr/>
            </p:nvSpPr>
            <p:spPr>
              <a:xfrm>
                <a:off x="893266" y="6616833"/>
                <a:ext cx="258332" cy="25906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6A831F9-B53E-43E1-AF73-4E2CEBB5D17A}"/>
                  </a:ext>
                </a:extLst>
              </p:cNvPr>
              <p:cNvSpPr/>
              <p:nvPr/>
            </p:nvSpPr>
            <p:spPr>
              <a:xfrm>
                <a:off x="3039489" y="5667992"/>
                <a:ext cx="258332" cy="25906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F345DB6-B1DF-409B-A8DB-7B352556398F}"/>
                  </a:ext>
                </a:extLst>
              </p:cNvPr>
              <p:cNvSpPr/>
              <p:nvPr/>
            </p:nvSpPr>
            <p:spPr>
              <a:xfrm>
                <a:off x="2583687" y="6214615"/>
                <a:ext cx="258332" cy="25906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F542267-5C72-4F0A-BA70-A9A219F61EF3}"/>
                  </a:ext>
                </a:extLst>
              </p:cNvPr>
              <p:cNvSpPr/>
              <p:nvPr/>
            </p:nvSpPr>
            <p:spPr>
              <a:xfrm rot="17995112">
                <a:off x="1024732" y="5533052"/>
                <a:ext cx="259065" cy="25833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DD76204-8565-4AC8-9691-348865EE5E30}"/>
                  </a:ext>
                </a:extLst>
              </p:cNvPr>
              <p:cNvSpPr/>
              <p:nvPr/>
            </p:nvSpPr>
            <p:spPr>
              <a:xfrm rot="2502534" flipH="1">
                <a:off x="6807054" y="4841351"/>
                <a:ext cx="258876" cy="25906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1934667-9C6A-415C-9E8E-DFE4D649A3C6}"/>
                  </a:ext>
                </a:extLst>
              </p:cNvPr>
              <p:cNvSpPr/>
              <p:nvPr/>
            </p:nvSpPr>
            <p:spPr>
              <a:xfrm rot="19163369">
                <a:off x="4924296" y="4555936"/>
                <a:ext cx="258332" cy="25906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01BEAEC-E52A-4963-8E9E-BB06FEEDC1C4}"/>
                  </a:ext>
                </a:extLst>
              </p:cNvPr>
              <p:cNvSpPr/>
              <p:nvPr/>
            </p:nvSpPr>
            <p:spPr>
              <a:xfrm>
                <a:off x="5257916" y="5326283"/>
                <a:ext cx="258332" cy="25906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FFC94C9-232F-496E-87C9-36C2892F4713}"/>
                  </a:ext>
                </a:extLst>
              </p:cNvPr>
              <p:cNvSpPr/>
              <p:nvPr/>
            </p:nvSpPr>
            <p:spPr>
              <a:xfrm>
                <a:off x="6426543" y="5640229"/>
                <a:ext cx="258332" cy="25906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FF93620-E1BB-430A-B8DF-36AD20335F32}"/>
                  </a:ext>
                </a:extLst>
              </p:cNvPr>
              <p:cNvSpPr/>
              <p:nvPr/>
            </p:nvSpPr>
            <p:spPr>
              <a:xfrm>
                <a:off x="4823788" y="6131865"/>
                <a:ext cx="258332" cy="25906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1657E81-6AD6-4123-8F7B-33CBEA2DE74A}"/>
                  </a:ext>
                </a:extLst>
              </p:cNvPr>
              <p:cNvSpPr/>
              <p:nvPr/>
            </p:nvSpPr>
            <p:spPr>
              <a:xfrm>
                <a:off x="6077709" y="5233952"/>
                <a:ext cx="258332" cy="25906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3C7505F-5C7C-4B79-BF6E-2DE842D0A0FF}"/>
                  </a:ext>
                </a:extLst>
              </p:cNvPr>
              <p:cNvSpPr/>
              <p:nvPr/>
            </p:nvSpPr>
            <p:spPr>
              <a:xfrm>
                <a:off x="5505334" y="6649995"/>
                <a:ext cx="258332" cy="25906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A8726E2-2122-429B-8D47-1EBB9CFF4112}"/>
                  </a:ext>
                </a:extLst>
              </p:cNvPr>
              <p:cNvSpPr/>
              <p:nvPr/>
            </p:nvSpPr>
            <p:spPr>
              <a:xfrm>
                <a:off x="3618956" y="6527097"/>
                <a:ext cx="258332" cy="25906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B744603-FB37-4161-B50B-9ACAB7C6B1CD}"/>
                  </a:ext>
                </a:extLst>
              </p:cNvPr>
              <p:cNvSpPr/>
              <p:nvPr/>
            </p:nvSpPr>
            <p:spPr>
              <a:xfrm>
                <a:off x="6945900" y="6344148"/>
                <a:ext cx="258332" cy="25906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DD8620B-D231-4123-B6DD-1C34D5410FFE}"/>
                  </a:ext>
                </a:extLst>
              </p:cNvPr>
              <p:cNvSpPr/>
              <p:nvPr/>
            </p:nvSpPr>
            <p:spPr>
              <a:xfrm>
                <a:off x="6039797" y="6133098"/>
                <a:ext cx="258332" cy="25906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A04BB3A-7096-40F9-B745-06DBBF9D48BB}"/>
                  </a:ext>
                </a:extLst>
              </p:cNvPr>
              <p:cNvSpPr/>
              <p:nvPr/>
            </p:nvSpPr>
            <p:spPr>
              <a:xfrm rot="17995112">
                <a:off x="4127423" y="5730408"/>
                <a:ext cx="259065" cy="25833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7C0D37C-2C56-4B12-B5ED-7B7AF05C0E0A}"/>
                    </a:ext>
                  </a:extLst>
                </p:cNvPr>
                <p:cNvSpPr txBox="1"/>
                <p:nvPr/>
              </p:nvSpPr>
              <p:spPr>
                <a:xfrm>
                  <a:off x="3402217" y="7301017"/>
                  <a:ext cx="127849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7C0D37C-2C56-4B12-B5ED-7B7AF05C0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217" y="7301017"/>
                  <a:ext cx="1278492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A8B73BDD-B232-4A62-99E5-4C7C29FC3D58}"/>
                </a:ext>
              </a:extLst>
            </p:cNvPr>
            <p:cNvSpPr/>
            <p:nvPr/>
          </p:nvSpPr>
          <p:spPr>
            <a:xfrm>
              <a:off x="2510983" y="620650"/>
              <a:ext cx="3627058" cy="4913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846F032-863E-41A1-9BBA-2A88B40DF612}"/>
                </a:ext>
              </a:extLst>
            </p:cNvPr>
            <p:cNvSpPr txBox="1"/>
            <p:nvPr/>
          </p:nvSpPr>
          <p:spPr>
            <a:xfrm>
              <a:off x="3373811" y="132044"/>
              <a:ext cx="1982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Higher Degree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1CCF0524-4D91-4F99-A1F7-A251B2BABCAB}"/>
                </a:ext>
              </a:extLst>
            </p:cNvPr>
            <p:cNvGrpSpPr/>
            <p:nvPr/>
          </p:nvGrpSpPr>
          <p:grpSpPr>
            <a:xfrm>
              <a:off x="946224" y="1338444"/>
              <a:ext cx="6310966" cy="2353535"/>
              <a:chOff x="946224" y="1338444"/>
              <a:chExt cx="6310966" cy="2353535"/>
            </a:xfrm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E900E689-0822-4204-B601-34354523AAFF}"/>
                  </a:ext>
                </a:extLst>
              </p:cNvPr>
              <p:cNvSpPr/>
              <p:nvPr/>
            </p:nvSpPr>
            <p:spPr>
              <a:xfrm>
                <a:off x="3781353" y="3045708"/>
                <a:ext cx="3348217" cy="405636"/>
              </a:xfrm>
              <a:custGeom>
                <a:avLst/>
                <a:gdLst>
                  <a:gd name="connsiteX0" fmla="*/ 0 w 3348217"/>
                  <a:gd name="connsiteY0" fmla="*/ 405636 h 405636"/>
                  <a:gd name="connsiteX1" fmla="*/ 1216909 w 3348217"/>
                  <a:gd name="connsiteY1" fmla="*/ 0 h 405636"/>
                  <a:gd name="connsiteX2" fmla="*/ 3348217 w 3348217"/>
                  <a:gd name="connsiteY2" fmla="*/ 206256 h 405636"/>
                  <a:gd name="connsiteX3" fmla="*/ 0 w 3348217"/>
                  <a:gd name="connsiteY3" fmla="*/ 405636 h 405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8217" h="405636">
                    <a:moveTo>
                      <a:pt x="0" y="405636"/>
                    </a:moveTo>
                    <a:lnTo>
                      <a:pt x="1216909" y="0"/>
                    </a:lnTo>
                    <a:lnTo>
                      <a:pt x="3348217" y="206256"/>
                    </a:lnTo>
                    <a:lnTo>
                      <a:pt x="0" y="405636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8282B02E-587C-4BA6-8732-4F32A4AC4823}"/>
                  </a:ext>
                </a:extLst>
              </p:cNvPr>
              <p:cNvSpPr/>
              <p:nvPr/>
            </p:nvSpPr>
            <p:spPr>
              <a:xfrm>
                <a:off x="2393950" y="1606550"/>
                <a:ext cx="4604908" cy="539750"/>
              </a:xfrm>
              <a:custGeom>
                <a:avLst/>
                <a:gdLst>
                  <a:gd name="connsiteX0" fmla="*/ 0 w 4591050"/>
                  <a:gd name="connsiteY0" fmla="*/ 0 h 539750"/>
                  <a:gd name="connsiteX1" fmla="*/ 3860800 w 4591050"/>
                  <a:gd name="connsiteY1" fmla="*/ 539750 h 539750"/>
                  <a:gd name="connsiteX2" fmla="*/ 4591050 w 4591050"/>
                  <a:gd name="connsiteY2" fmla="*/ 127000 h 539750"/>
                  <a:gd name="connsiteX3" fmla="*/ 0 w 4591050"/>
                  <a:gd name="connsiteY3" fmla="*/ 0 h 53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91050" h="539750">
                    <a:moveTo>
                      <a:pt x="0" y="0"/>
                    </a:moveTo>
                    <a:lnTo>
                      <a:pt x="3860800" y="539750"/>
                    </a:lnTo>
                    <a:lnTo>
                      <a:pt x="4591050" y="127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3DB2036B-10EA-429C-BF77-991EBE8ED403}"/>
                  </a:ext>
                </a:extLst>
              </p:cNvPr>
              <p:cNvSpPr/>
              <p:nvPr/>
            </p:nvSpPr>
            <p:spPr>
              <a:xfrm>
                <a:off x="3848100" y="1473200"/>
                <a:ext cx="2755900" cy="1079500"/>
              </a:xfrm>
              <a:custGeom>
                <a:avLst/>
                <a:gdLst>
                  <a:gd name="connsiteX0" fmla="*/ 0 w 2755900"/>
                  <a:gd name="connsiteY0" fmla="*/ 0 h 1079500"/>
                  <a:gd name="connsiteX1" fmla="*/ 2755900 w 2755900"/>
                  <a:gd name="connsiteY1" fmla="*/ 1079500 h 1079500"/>
                  <a:gd name="connsiteX2" fmla="*/ 2406650 w 2755900"/>
                  <a:gd name="connsiteY2" fmla="*/ 666750 h 1079500"/>
                  <a:gd name="connsiteX3" fmla="*/ 0 w 2755900"/>
                  <a:gd name="connsiteY3" fmla="*/ 0 h 107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55900" h="1079500">
                    <a:moveTo>
                      <a:pt x="0" y="0"/>
                    </a:moveTo>
                    <a:lnTo>
                      <a:pt x="2755900" y="1079500"/>
                    </a:lnTo>
                    <a:lnTo>
                      <a:pt x="2406650" y="666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A0C23A8-8CCD-4193-890D-A3C758ADC917}"/>
                  </a:ext>
                </a:extLst>
              </p:cNvPr>
              <p:cNvSpPr/>
              <p:nvPr/>
            </p:nvSpPr>
            <p:spPr>
              <a:xfrm>
                <a:off x="1644650" y="2520950"/>
                <a:ext cx="4572000" cy="520700"/>
              </a:xfrm>
              <a:custGeom>
                <a:avLst/>
                <a:gdLst>
                  <a:gd name="connsiteX0" fmla="*/ 0 w 4572000"/>
                  <a:gd name="connsiteY0" fmla="*/ 431800 h 520700"/>
                  <a:gd name="connsiteX1" fmla="*/ 4572000 w 4572000"/>
                  <a:gd name="connsiteY1" fmla="*/ 520700 h 520700"/>
                  <a:gd name="connsiteX2" fmla="*/ 831850 w 4572000"/>
                  <a:gd name="connsiteY2" fmla="*/ 0 h 520700"/>
                  <a:gd name="connsiteX3" fmla="*/ 0 w 4572000"/>
                  <a:gd name="connsiteY3" fmla="*/ 431800 h 5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0" h="520700">
                    <a:moveTo>
                      <a:pt x="0" y="431800"/>
                    </a:moveTo>
                    <a:lnTo>
                      <a:pt x="4572000" y="520700"/>
                    </a:lnTo>
                    <a:lnTo>
                      <a:pt x="831850" y="0"/>
                    </a:lnTo>
                    <a:lnTo>
                      <a:pt x="0" y="43180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CBF12967-04FC-4954-A817-743C93630161}"/>
                  </a:ext>
                </a:extLst>
              </p:cNvPr>
              <p:cNvSpPr/>
              <p:nvPr/>
            </p:nvSpPr>
            <p:spPr>
              <a:xfrm>
                <a:off x="1206500" y="2139950"/>
                <a:ext cx="4235450" cy="317500"/>
              </a:xfrm>
              <a:custGeom>
                <a:avLst/>
                <a:gdLst>
                  <a:gd name="connsiteX0" fmla="*/ 0 w 4235450"/>
                  <a:gd name="connsiteY0" fmla="*/ 317500 h 317500"/>
                  <a:gd name="connsiteX1" fmla="*/ 4235450 w 4235450"/>
                  <a:gd name="connsiteY1" fmla="*/ 88900 h 317500"/>
                  <a:gd name="connsiteX2" fmla="*/ 622300 w 4235450"/>
                  <a:gd name="connsiteY2" fmla="*/ 0 h 317500"/>
                  <a:gd name="connsiteX3" fmla="*/ 0 w 4235450"/>
                  <a:gd name="connsiteY3" fmla="*/ 31750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35450" h="317500">
                    <a:moveTo>
                      <a:pt x="0" y="317500"/>
                    </a:moveTo>
                    <a:lnTo>
                      <a:pt x="4235450" y="88900"/>
                    </a:lnTo>
                    <a:lnTo>
                      <a:pt x="622300" y="0"/>
                    </a:lnTo>
                    <a:lnTo>
                      <a:pt x="0" y="31750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0F6EB30E-9AA2-469C-8BE8-53700A681846}"/>
                  </a:ext>
                </a:extLst>
              </p:cNvPr>
              <p:cNvSpPr/>
              <p:nvPr/>
            </p:nvSpPr>
            <p:spPr>
              <a:xfrm>
                <a:off x="1079500" y="3435350"/>
                <a:ext cx="4591050" cy="120650"/>
              </a:xfrm>
              <a:custGeom>
                <a:avLst/>
                <a:gdLst>
                  <a:gd name="connsiteX0" fmla="*/ 0 w 4591050"/>
                  <a:gd name="connsiteY0" fmla="*/ 95250 h 120650"/>
                  <a:gd name="connsiteX1" fmla="*/ 4591050 w 4591050"/>
                  <a:gd name="connsiteY1" fmla="*/ 120650 h 120650"/>
                  <a:gd name="connsiteX2" fmla="*/ 2711450 w 4591050"/>
                  <a:gd name="connsiteY2" fmla="*/ 0 h 120650"/>
                  <a:gd name="connsiteX3" fmla="*/ 0 w 4591050"/>
                  <a:gd name="connsiteY3" fmla="*/ 95250 h 12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91050" h="120650">
                    <a:moveTo>
                      <a:pt x="0" y="95250"/>
                    </a:moveTo>
                    <a:lnTo>
                      <a:pt x="4591050" y="120650"/>
                    </a:lnTo>
                    <a:lnTo>
                      <a:pt x="2711450" y="0"/>
                    </a:lnTo>
                    <a:lnTo>
                      <a:pt x="0" y="9525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3D47960A-EF3F-48B5-AF3F-BB6A2648098A}"/>
                  </a:ext>
                </a:extLst>
              </p:cNvPr>
              <p:cNvSpPr/>
              <p:nvPr/>
            </p:nvSpPr>
            <p:spPr>
              <a:xfrm>
                <a:off x="3624470" y="2087217"/>
                <a:ext cx="2968487" cy="947531"/>
              </a:xfrm>
              <a:custGeom>
                <a:avLst/>
                <a:gdLst>
                  <a:gd name="connsiteX0" fmla="*/ 0 w 2968487"/>
                  <a:gd name="connsiteY0" fmla="*/ 0 h 947531"/>
                  <a:gd name="connsiteX1" fmla="*/ 2597426 w 2968487"/>
                  <a:gd name="connsiteY1" fmla="*/ 947531 h 947531"/>
                  <a:gd name="connsiteX2" fmla="*/ 2968487 w 2968487"/>
                  <a:gd name="connsiteY2" fmla="*/ 457200 h 947531"/>
                  <a:gd name="connsiteX3" fmla="*/ 0 w 2968487"/>
                  <a:gd name="connsiteY3" fmla="*/ 0 h 947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8487" h="947531">
                    <a:moveTo>
                      <a:pt x="0" y="0"/>
                    </a:moveTo>
                    <a:lnTo>
                      <a:pt x="2597426" y="947531"/>
                    </a:lnTo>
                    <a:lnTo>
                      <a:pt x="2968487" y="457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52D8ED5B-1B53-42F8-9C01-8453D71B398C}"/>
                  </a:ext>
                </a:extLst>
              </p:cNvPr>
              <p:cNvSpPr/>
              <p:nvPr/>
            </p:nvSpPr>
            <p:spPr>
              <a:xfrm rot="2502534" flipH="1">
                <a:off x="3729211" y="1338444"/>
                <a:ext cx="258876" cy="25906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2759F589-563B-4C80-9A73-87A3460560F6}"/>
                  </a:ext>
                </a:extLst>
              </p:cNvPr>
              <p:cNvSpPr/>
              <p:nvPr/>
            </p:nvSpPr>
            <p:spPr>
              <a:xfrm rot="19163369">
                <a:off x="2276220" y="1479336"/>
                <a:ext cx="258332" cy="25906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22D13E42-BBA6-4B71-8C2E-7D826AC652CD}"/>
                  </a:ext>
                </a:extLst>
              </p:cNvPr>
              <p:cNvSpPr/>
              <p:nvPr/>
            </p:nvSpPr>
            <p:spPr>
              <a:xfrm>
                <a:off x="1704757" y="2016871"/>
                <a:ext cx="258332" cy="25906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23FE416-E655-494A-9C3F-8EBCBC10B55A}"/>
                  </a:ext>
                </a:extLst>
              </p:cNvPr>
              <p:cNvSpPr/>
              <p:nvPr/>
            </p:nvSpPr>
            <p:spPr>
              <a:xfrm>
                <a:off x="2349104" y="2403978"/>
                <a:ext cx="258332" cy="25906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D19B25C-052C-4319-A6BA-B2DA321356DA}"/>
                  </a:ext>
                </a:extLst>
              </p:cNvPr>
              <p:cNvSpPr/>
              <p:nvPr/>
            </p:nvSpPr>
            <p:spPr>
              <a:xfrm>
                <a:off x="1514867" y="2820381"/>
                <a:ext cx="258332" cy="25906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4287027-336E-447C-BD43-AB064DC0D3ED}"/>
                  </a:ext>
                </a:extLst>
              </p:cNvPr>
              <p:cNvSpPr/>
              <p:nvPr/>
            </p:nvSpPr>
            <p:spPr>
              <a:xfrm>
                <a:off x="3496063" y="1964107"/>
                <a:ext cx="258332" cy="25906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0D17FBF-6532-4E82-BB14-358FA1739227}"/>
                  </a:ext>
                </a:extLst>
              </p:cNvPr>
              <p:cNvSpPr/>
              <p:nvPr/>
            </p:nvSpPr>
            <p:spPr>
              <a:xfrm>
                <a:off x="1964682" y="3173849"/>
                <a:ext cx="258332" cy="25906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EE3037C-37AA-4A96-98A7-A0496761712F}"/>
                  </a:ext>
                </a:extLst>
              </p:cNvPr>
              <p:cNvSpPr/>
              <p:nvPr/>
            </p:nvSpPr>
            <p:spPr>
              <a:xfrm>
                <a:off x="946224" y="3399752"/>
                <a:ext cx="258332" cy="25906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79B8C349-992C-4F7E-88E3-48F90E085BE0}"/>
                  </a:ext>
                </a:extLst>
              </p:cNvPr>
              <p:cNvSpPr/>
              <p:nvPr/>
            </p:nvSpPr>
            <p:spPr>
              <a:xfrm>
                <a:off x="3092447" y="2450911"/>
                <a:ext cx="258332" cy="25906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41E0BE1-4DBF-4FAB-B9B8-2D7D09CC2B08}"/>
                  </a:ext>
                </a:extLst>
              </p:cNvPr>
              <p:cNvSpPr/>
              <p:nvPr/>
            </p:nvSpPr>
            <p:spPr>
              <a:xfrm>
                <a:off x="2636645" y="2997534"/>
                <a:ext cx="258332" cy="25906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D87EF53-5511-4DE6-87BC-FDF507D4F9D7}"/>
                  </a:ext>
                </a:extLst>
              </p:cNvPr>
              <p:cNvSpPr/>
              <p:nvPr/>
            </p:nvSpPr>
            <p:spPr>
              <a:xfrm rot="17995112">
                <a:off x="1077690" y="2315971"/>
                <a:ext cx="259065" cy="25833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D573689D-7ED4-437E-B1F0-133252A7DEC3}"/>
                  </a:ext>
                </a:extLst>
              </p:cNvPr>
              <p:cNvSpPr/>
              <p:nvPr/>
            </p:nvSpPr>
            <p:spPr>
              <a:xfrm rot="2502534" flipH="1">
                <a:off x="6860012" y="1624270"/>
                <a:ext cx="258876" cy="25906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7771857-88C5-47DC-B4B4-D72B99CFE754}"/>
                  </a:ext>
                </a:extLst>
              </p:cNvPr>
              <p:cNvSpPr/>
              <p:nvPr/>
            </p:nvSpPr>
            <p:spPr>
              <a:xfrm rot="19163369">
                <a:off x="4977254" y="1338855"/>
                <a:ext cx="258332" cy="25906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EC6B859-8A24-4479-B393-7315A0FF8130}"/>
                  </a:ext>
                </a:extLst>
              </p:cNvPr>
              <p:cNvSpPr/>
              <p:nvPr/>
            </p:nvSpPr>
            <p:spPr>
              <a:xfrm>
                <a:off x="5310874" y="2109202"/>
                <a:ext cx="258332" cy="25906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3F5DF7E-8490-4944-BF67-62CB1FA2F1BA}"/>
                  </a:ext>
                </a:extLst>
              </p:cNvPr>
              <p:cNvSpPr/>
              <p:nvPr/>
            </p:nvSpPr>
            <p:spPr>
              <a:xfrm>
                <a:off x="6479501" y="2423148"/>
                <a:ext cx="258332" cy="25906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A6AF662-508A-42E5-9966-95F5ACBCB1A3}"/>
                  </a:ext>
                </a:extLst>
              </p:cNvPr>
              <p:cNvSpPr/>
              <p:nvPr/>
            </p:nvSpPr>
            <p:spPr>
              <a:xfrm>
                <a:off x="4876746" y="2914784"/>
                <a:ext cx="258332" cy="25906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F1CCE8A5-EACB-4E4B-91BA-BFF4FCB617A3}"/>
                  </a:ext>
                </a:extLst>
              </p:cNvPr>
              <p:cNvSpPr/>
              <p:nvPr/>
            </p:nvSpPr>
            <p:spPr>
              <a:xfrm>
                <a:off x="6130667" y="2016871"/>
                <a:ext cx="258332" cy="25906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323527F-5248-48A0-B1D7-77A3BD5817DB}"/>
                  </a:ext>
                </a:extLst>
              </p:cNvPr>
              <p:cNvSpPr/>
              <p:nvPr/>
            </p:nvSpPr>
            <p:spPr>
              <a:xfrm>
                <a:off x="5558292" y="3432914"/>
                <a:ext cx="258332" cy="25906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1F35C21-4607-4274-8854-27DB41F18908}"/>
                  </a:ext>
                </a:extLst>
              </p:cNvPr>
              <p:cNvSpPr/>
              <p:nvPr/>
            </p:nvSpPr>
            <p:spPr>
              <a:xfrm>
                <a:off x="3671914" y="3310016"/>
                <a:ext cx="258332" cy="25906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7E75CBDD-BB1F-4472-8652-7750034BC584}"/>
                  </a:ext>
                </a:extLst>
              </p:cNvPr>
              <p:cNvSpPr/>
              <p:nvPr/>
            </p:nvSpPr>
            <p:spPr>
              <a:xfrm>
                <a:off x="6998858" y="3127067"/>
                <a:ext cx="258332" cy="25906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DCC1303-6682-4E9F-99C9-C5B888D8325B}"/>
                  </a:ext>
                </a:extLst>
              </p:cNvPr>
              <p:cNvSpPr/>
              <p:nvPr/>
            </p:nvSpPr>
            <p:spPr>
              <a:xfrm>
                <a:off x="6092755" y="2916017"/>
                <a:ext cx="258332" cy="25906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8AA9F1A-B4D0-4482-BA61-D43FBA3029F6}"/>
                  </a:ext>
                </a:extLst>
              </p:cNvPr>
              <p:cNvSpPr/>
              <p:nvPr/>
            </p:nvSpPr>
            <p:spPr>
              <a:xfrm rot="17995112">
                <a:off x="4180381" y="2513327"/>
                <a:ext cx="259065" cy="25833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0E1017C8-3CE3-47E6-86F8-9D8E3550C7FF}"/>
                    </a:ext>
                  </a:extLst>
                </p:cNvPr>
                <p:cNvSpPr txBox="1"/>
                <p:nvPr/>
              </p:nvSpPr>
              <p:spPr>
                <a:xfrm>
                  <a:off x="3402217" y="3682960"/>
                  <a:ext cx="127849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0E1017C8-3CE3-47E6-86F8-9D8E3550C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217" y="3682960"/>
                  <a:ext cx="1278492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650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8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Landry</dc:creator>
  <cp:lastModifiedBy>Nicholas Landry</cp:lastModifiedBy>
  <cp:revision>4</cp:revision>
  <dcterms:created xsi:type="dcterms:W3CDTF">2021-07-30T11:21:33Z</dcterms:created>
  <dcterms:modified xsi:type="dcterms:W3CDTF">2021-07-30T12:13:49Z</dcterms:modified>
</cp:coreProperties>
</file>