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542" r:id="rId3"/>
    <p:sldId id="56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30"/>
  </p:normalViewPr>
  <p:slideViewPr>
    <p:cSldViewPr snapToGrid="0">
      <p:cViewPr varScale="1">
        <p:scale>
          <a:sx n="113" d="100"/>
          <a:sy n="113" d="100"/>
        </p:scale>
        <p:origin x="7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5BE05B-7711-124D-A82C-92C8F4AC7CEE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BD4C9E-02B9-E449-9BFC-6F16DDE0A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90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2131EB-312E-874F-AED7-189E7EF4DE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1947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D7766-9663-E686-0E12-DBF95EC0C2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FD9F04-D49B-1E36-A11F-10F6BE539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6F6A9-982A-043D-6666-12D8D2C3E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78BFA-BB48-5575-7B3A-EA67E2A7D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8E4CF-BEEC-E691-7850-20A374F85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751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08F1B-48E5-81C5-AEEC-7487BB41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33908-99E9-F9DE-CCC9-D5B2F3E224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3C843-C65B-F1C4-F8C0-369F0E947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6EC720-5697-E6DE-86B9-95E1A935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412A21-5FF2-98D8-CA01-70A9258F5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026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402D73-73DA-FC77-6BDF-5C088C0961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06753-683D-4C3B-5066-B59D2A2C93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E7B85-B28E-12DF-E404-9B8578AC6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224F9-43B7-A127-D433-5CED6760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49683-E37F-F7D6-39C1-E944C14B0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9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199FC-C728-A631-98F8-5B549133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BC0F6-F2A6-0989-AF80-4B782E23D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5696B-9F32-EE10-8587-911F92D14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DB025-DFA3-69ED-407E-32AC86131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E7F96-6D3A-8201-F609-D75E410BA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55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07EA-259B-70BD-F764-D9C915D8E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C3E3B-A6CA-E157-6B2B-EC4AE57BF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00803-4C4F-1A1C-4E92-AD80BE92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245FE-2F87-5B54-CC0B-672CA415C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E14E0-A759-1EF7-CEBD-1E1FCF3F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157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3490-A0E0-E6CD-B9F3-9D32BC0F0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2D9D59-F934-B730-FBE2-4F69ECE0A9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1F21EC-0960-10F3-E6C5-92E042420B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CADC3-C38D-F07F-ACDB-AFBC4B82C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266191-994E-FAD7-CE3D-654B386B5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116E-70C6-01B4-C95A-0662BE3DF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45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A9EEB-A352-383F-1AC8-A97CCC0BE4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742D06-2F69-2A26-1E40-941BE8C628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ECC35-C417-ED7E-F5EB-072DB046CD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B06C3D-AD7D-B495-13E8-A14856721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10B1F7-E0B2-26F7-514B-AB2DC21B18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DAE0A3-DB97-F079-6D88-47CE1A12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724C6-C90F-8088-9391-2FA97367A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9855C4-B692-01F4-B9AC-471EE231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26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9CD98-A6C4-63FE-0020-CD44F26AE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120A84-BF75-61BC-8F44-B37BA56C1D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80911-4FAA-9F80-7F88-518E479BA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90B95C-46D4-94FF-26A8-037B3EA94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8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CBC13B-C102-BD9C-B836-1DE7CFFE8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5E50CD-E906-7C5C-81B3-DB8EC4C80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D922F-9774-CC88-616C-BF0D2F2A3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E2E35-2CAB-25B7-50FD-91AA519951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D1E355-5D8B-7C32-0611-C978F8F28C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D82251-300E-0127-DEC2-FE7A57194E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272F8-220D-A4B4-D883-7F5C86602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3EB5E-0FBB-681E-78D9-BEC0FAE5E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F287CF-F348-C6CC-61EB-400F6AB99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2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38645-977C-6F3B-E8B8-44D09815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E76ADC3-AEF5-A972-20F6-D13748AE88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2017C8-1033-EBC9-12F5-C849AB557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DFEE8-E000-CC5B-81D5-1441B1391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760584-AB36-B302-CB47-9D15F40F3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C1C8-0F30-1977-AD39-16CD24881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048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E51C6B-3151-D5F2-B36F-E68EBDA69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79C90-1437-8C72-407E-116CF9980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CBF46-9626-027A-C535-84C370838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6DE7DE-B49B-154C-AB5A-2D91C6E0B9C2}" type="datetimeFigureOut">
              <a:rPr lang="en-US" smtClean="0"/>
              <a:t>5/10/25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6D227-5906-AD4A-96BA-546201F8F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E1B9E-E6D6-D01E-89D0-496744D4B9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F540FD-2942-154E-B591-B97FD01C53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70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xgi-org/xgi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github.com/nwlandry/software-demo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xgi.readthedocs.io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>
            <a:extLst>
              <a:ext uri="{FF2B5EF4-FFF2-40B4-BE49-F238E27FC236}">
                <a16:creationId xmlns:a16="http://schemas.microsoft.com/office/drawing/2014/main" id="{CE59C4BF-6124-A61F-E65A-13F01A8698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910" t="17781" r="7716" b="17032"/>
          <a:stretch/>
        </p:blipFill>
        <p:spPr>
          <a:xfrm>
            <a:off x="1762912" y="0"/>
            <a:ext cx="8666168" cy="6858000"/>
          </a:xfrm>
          <a:prstGeom prst="rect">
            <a:avLst/>
          </a:prstGeom>
        </p:spPr>
      </p:pic>
      <p:sp>
        <p:nvSpPr>
          <p:cNvPr id="5" name="Rectangle: Rounded Corners 10">
            <a:extLst>
              <a:ext uri="{FF2B5EF4-FFF2-40B4-BE49-F238E27FC236}">
                <a16:creationId xmlns:a16="http://schemas.microsoft.com/office/drawing/2014/main" id="{3FD63635-C79F-E1B7-E05A-76B5B12A1974}"/>
              </a:ext>
            </a:extLst>
          </p:cNvPr>
          <p:cNvSpPr/>
          <p:nvPr/>
        </p:nvSpPr>
        <p:spPr>
          <a:xfrm>
            <a:off x="230798" y="2709850"/>
            <a:ext cx="11730397" cy="1548913"/>
          </a:xfrm>
          <a:prstGeom prst="round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E1650-61B8-5DF2-58E4-365AD043C9C8}"/>
              </a:ext>
            </a:extLst>
          </p:cNvPr>
          <p:cNvSpPr txBox="1"/>
          <p:nvPr/>
        </p:nvSpPr>
        <p:spPr>
          <a:xfrm>
            <a:off x="230798" y="2712826"/>
            <a:ext cx="117303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Practical Guide to Modeling with Higher-order Networks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024141-373E-0412-4E41-EDD7C7ED6934}"/>
              </a:ext>
            </a:extLst>
          </p:cNvPr>
          <p:cNvSpPr txBox="1"/>
          <p:nvPr/>
        </p:nvSpPr>
        <p:spPr>
          <a:xfrm>
            <a:off x="4819364" y="3297601"/>
            <a:ext cx="2553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Nicholas W. Landry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241253-5571-F4D8-477A-BDA49FE0DAE7}"/>
              </a:ext>
            </a:extLst>
          </p:cNvPr>
          <p:cNvSpPr txBox="1"/>
          <p:nvPr/>
        </p:nvSpPr>
        <p:spPr>
          <a:xfrm>
            <a:off x="4480488" y="3806201"/>
            <a:ext cx="32208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/>
              <a:t>University of Virginia</a:t>
            </a:r>
          </a:p>
        </p:txBody>
      </p:sp>
      <p:pic>
        <p:nvPicPr>
          <p:cNvPr id="3" name="Picture 2" descr="A black and orange logo&#10;&#10;Description automatically generated">
            <a:extLst>
              <a:ext uri="{FF2B5EF4-FFF2-40B4-BE49-F238E27FC236}">
                <a16:creationId xmlns:a16="http://schemas.microsoft.com/office/drawing/2014/main" id="{03454779-195C-5F7F-E5DE-03710FAAAB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81661" y="5633840"/>
            <a:ext cx="2079534" cy="1103227"/>
          </a:xfrm>
          <a:prstGeom prst="rect">
            <a:avLst/>
          </a:prstGeom>
        </p:spPr>
      </p:pic>
      <p:pic>
        <p:nvPicPr>
          <p:cNvPr id="11" name="Picture 2" descr="School Brand Resources — School of Data Science">
            <a:extLst>
              <a:ext uri="{FF2B5EF4-FFF2-40B4-BE49-F238E27FC236}">
                <a16:creationId xmlns:a16="http://schemas.microsoft.com/office/drawing/2014/main" id="{392A9B49-50BA-6441-4B3C-565930238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797" y="5633840"/>
            <a:ext cx="3335741" cy="1103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2144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73254-AAF6-7EB3-3058-FB2EFACC8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relevant links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2AAF-B9E4-4A63-A26B-C99FCA638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https://github.com/nwlandry/software-demos</a:t>
            </a:r>
            <a:endParaRPr lang="en-US" dirty="0"/>
          </a:p>
          <a:p>
            <a:r>
              <a:rPr lang="en-US" dirty="0">
                <a:hlinkClick r:id="rId3"/>
              </a:rPr>
              <a:t>https://github.com/xgi-org/xgi</a:t>
            </a:r>
            <a:endParaRPr lang="en-US" dirty="0"/>
          </a:p>
          <a:p>
            <a:r>
              <a:rPr lang="en-US" dirty="0">
                <a:hlinkClick r:id="rId4"/>
              </a:rPr>
              <a:t>https://xgi.readthedocs.io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8E1066AC-AD81-D1EB-A888-B66B993D67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83000"/>
            <a:ext cx="3175000" cy="3175000"/>
          </a:xfrm>
          <a:prstGeom prst="rect">
            <a:avLst/>
          </a:prstGeom>
        </p:spPr>
      </p:pic>
      <p:pic>
        <p:nvPicPr>
          <p:cNvPr id="7" name="Picture 6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886EA9E5-22E3-2ED4-C1ED-F99AC0F392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8500" y="3683000"/>
            <a:ext cx="3175000" cy="3175000"/>
          </a:xfrm>
          <a:prstGeom prst="rect">
            <a:avLst/>
          </a:prstGeom>
        </p:spPr>
      </p:pic>
      <p:pic>
        <p:nvPicPr>
          <p:cNvPr id="9" name="Picture 8" descr="A qr code on a white background&#10;&#10;Description automatically generated">
            <a:extLst>
              <a:ext uri="{FF2B5EF4-FFF2-40B4-BE49-F238E27FC236}">
                <a16:creationId xmlns:a16="http://schemas.microsoft.com/office/drawing/2014/main" id="{0955B7A7-83F6-0DE8-57B1-0FA99F8E53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7000" y="3683000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531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947F8-03B6-E838-60CE-1EE1AF75F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XGI-DATA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DFBF5C-C52A-D45C-F2CF-1EE8A5646267}"/>
              </a:ext>
            </a:extLst>
          </p:cNvPr>
          <p:cNvSpPr txBox="1"/>
          <p:nvPr/>
        </p:nvSpPr>
        <p:spPr>
          <a:xfrm>
            <a:off x="174777" y="2465884"/>
            <a:ext cx="519667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Hosted on </a:t>
            </a:r>
            <a:r>
              <a:rPr lang="en-US" sz="2400" dirty="0" err="1"/>
              <a:t>Zenodo</a:t>
            </a: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Standardized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Corresponding datasheets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45 </a:t>
            </a:r>
            <a:r>
              <a:rPr lang="en-US" sz="2400" dirty="0"/>
              <a:t>datasets and counting!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Integrated with XGI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Load data through an HTTP request: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9F463C-6CA8-4233-8F80-8FB6D44F1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6738" y="0"/>
            <a:ext cx="4005262" cy="6313380"/>
          </a:xfrm>
          <a:prstGeom prst="rect">
            <a:avLst/>
          </a:prstGeom>
        </p:spPr>
      </p:pic>
      <p:pic>
        <p:nvPicPr>
          <p:cNvPr id="13" name="Picture 12" descr="A black rectangular object with text&#10;&#10;Description automatically generated">
            <a:extLst>
              <a:ext uri="{FF2B5EF4-FFF2-40B4-BE49-F238E27FC236}">
                <a16:creationId xmlns:a16="http://schemas.microsoft.com/office/drawing/2014/main" id="{01120399-62F1-C81D-F28A-232998CF3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814" t="22549" r="8465" b="21760"/>
          <a:stretch/>
        </p:blipFill>
        <p:spPr>
          <a:xfrm>
            <a:off x="391633" y="4750833"/>
            <a:ext cx="6379535" cy="160551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A81235-25B3-7585-BB09-B78ED4DD7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62E06-4AC9-684A-AA57-E8646A7B676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3" descr="A qr code with a few black squares&#10;&#10;Description automatically generated">
            <a:extLst>
              <a:ext uri="{FF2B5EF4-FFF2-40B4-BE49-F238E27FC236}">
                <a16:creationId xmlns:a16="http://schemas.microsoft.com/office/drawing/2014/main" id="{B6835C00-A14D-22DE-7542-8A6951F8A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8563" y="379660"/>
            <a:ext cx="2339975" cy="23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585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70</Words>
  <Application>Microsoft Macintosh PowerPoint</Application>
  <PresentationFormat>Widescreen</PresentationFormat>
  <Paragraphs>16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PowerPoint Presentation</vt:lpstr>
      <vt:lpstr>The relevant links for today</vt:lpstr>
      <vt:lpstr>XGI-DATA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nwlandry</dc:creator>
  <cp:lastModifiedBy>nwlandry</cp:lastModifiedBy>
  <cp:revision>2</cp:revision>
  <dcterms:created xsi:type="dcterms:W3CDTF">2025-05-10T12:43:15Z</dcterms:created>
  <dcterms:modified xsi:type="dcterms:W3CDTF">2025-05-10T12:51:21Z</dcterms:modified>
</cp:coreProperties>
</file>