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1318-20AA-4679-8082-BC06A939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560E5-EEE2-403F-B70D-956C73B80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A4CD-2799-46A3-AE26-46F8722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B48E-38C5-4761-9DD4-AF385644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85FF-C6C5-40F8-9114-99F73858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9C28-5381-4F42-B32B-21E11FC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E51B0-A7F7-43FB-8D32-F4793ECC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75E2-FD28-4472-8E36-E1F969FB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84C7-8203-44A7-A7E8-7BA8F74E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4ED2-1AFC-430B-B7E0-E76CB0C1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F276D-B810-4009-89D2-12760B2C8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11271-FAA8-4B21-B4A0-0219B477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CF61-CBA3-4C26-BA59-5507B16C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E31-37C8-4403-B283-18742B1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596D-A770-4089-A15F-F335481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DD9E-D713-4216-B746-F22C0F78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1E9-978E-492B-8EC1-11F21CEE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F6BB-E6E0-4593-A0C4-AF97782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D3AB-C292-4E02-874C-0AF1290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7356-46C9-4F3C-9B91-AB877A22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C34-6D16-4F7F-B431-9E57FDB4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55F1-DB59-4675-9588-031CA668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0C4C-45C5-4B7D-A18E-4258EDAD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04D0-2CC9-49EE-88DF-A3B302B2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2497-0C7D-4CCE-B0B9-903F9BC3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393-8A7A-4220-9F7A-B2E331E3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55E0-6988-488D-A87C-11E38EE9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5C44-7462-4CA6-9063-98DEC38F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51C7-F8EC-4F5F-A968-B3D6C5F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5F6C-0528-49E3-9EE9-8E5B219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A0B7-E42D-4F33-9C10-FFC8C83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F50-F6CE-41AB-B9A5-E04EEB6C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212D-B13A-45F8-96F2-1971024E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AE2F-D9D9-4792-93EB-FA6B1E79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F0A5-40C5-413B-B9E0-8EFBE2F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04EBD-DDEB-45F1-A0FE-82EAC56FB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716EF-45F7-42B7-BC77-BA5D8E0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7DF43-D9C1-4A5B-9914-EFFD89D7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68D69-6EED-474E-B9AB-577A0EF1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849A-0DC9-4BF1-AD7E-CEE4F81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B1B6A-D437-454E-A3B2-F3AAC35B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E22A3-70FA-4189-8474-CDED5B5E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1747-E31F-4575-8128-06EFE57C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2005D-A821-4E20-B635-D3EBD69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B5F1-D494-4FDB-9B93-C6772C99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3F07-5E3E-4C2F-936A-B24E1E0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7DCD-01E7-4009-92C1-9BC5FF16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3353-0175-44F8-90FF-323E9168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C156-8713-43A8-9E2A-1CD2B018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49AA-3547-4EE5-8C7C-55DD76D2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8BBA4-A765-4369-87C9-50716E9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ECA4-8072-4EB9-BE2D-D873D7B4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C75B-36A5-42AE-8FA6-23989650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453C9-AC98-49B8-AF7A-15FBB9673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52EF1-BFE2-4143-A53B-516CB66F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971AF-B504-4954-873B-F1909093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C0E4-B461-4472-A171-F40E3C6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573E-7DF3-4961-B491-E63B9AC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78BA1-9C19-4290-BE68-025D5C60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7F3E-FFE3-425E-BE37-54948BE6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C60F-91CA-410A-87F9-FB34288F8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17B6-0ADE-48D8-8DBA-E97BBDEE7FF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F94-B889-4750-B6DC-74F141DCA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CB7F-AAD2-4B7B-8ECA-532AB3B2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1601-634F-4C84-BD4C-FCE286D0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016890-7400-4574-BE12-FC6279C18F98}"/>
              </a:ext>
            </a:extLst>
          </p:cNvPr>
          <p:cNvGrpSpPr/>
          <p:nvPr/>
        </p:nvGrpSpPr>
        <p:grpSpPr>
          <a:xfrm>
            <a:off x="3293132" y="1426029"/>
            <a:ext cx="5257123" cy="3142917"/>
            <a:chOff x="3293132" y="1426029"/>
            <a:chExt cx="5257123" cy="314291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221EC63-6BB7-4BDA-8AE1-AD3DA4CE0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828" y="1426029"/>
              <a:ext cx="0" cy="25581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90708B-EE3C-4485-A98B-584CA503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255" y="3944706"/>
              <a:ext cx="4572000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1B44A4-54E1-469C-BC02-6086AB3B5F32}"/>
                </a:ext>
              </a:extLst>
            </p:cNvPr>
            <p:cNvSpPr/>
            <p:nvPr/>
          </p:nvSpPr>
          <p:spPr>
            <a:xfrm>
              <a:off x="3999346" y="2225967"/>
              <a:ext cx="4175828" cy="1690251"/>
            </a:xfrm>
            <a:custGeom>
              <a:avLst/>
              <a:gdLst>
                <a:gd name="connsiteX0" fmla="*/ 0 w 3020291"/>
                <a:gd name="connsiteY0" fmla="*/ 1091512 h 1091512"/>
                <a:gd name="connsiteX1" fmla="*/ 600364 w 3020291"/>
                <a:gd name="connsiteY1" fmla="*/ 906785 h 1091512"/>
                <a:gd name="connsiteX2" fmla="*/ 1117600 w 3020291"/>
                <a:gd name="connsiteY2" fmla="*/ 1621 h 1091512"/>
                <a:gd name="connsiteX3" fmla="*/ 1625600 w 3020291"/>
                <a:gd name="connsiteY3" fmla="*/ 694349 h 1091512"/>
                <a:gd name="connsiteX4" fmla="*/ 3020291 w 3020291"/>
                <a:gd name="connsiteY4" fmla="*/ 1045330 h 109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291" h="1091512">
                  <a:moveTo>
                    <a:pt x="0" y="1091512"/>
                  </a:moveTo>
                  <a:cubicBezTo>
                    <a:pt x="207048" y="1089972"/>
                    <a:pt x="414097" y="1088433"/>
                    <a:pt x="600364" y="906785"/>
                  </a:cubicBezTo>
                  <a:cubicBezTo>
                    <a:pt x="786631" y="725137"/>
                    <a:pt x="946727" y="37027"/>
                    <a:pt x="1117600" y="1621"/>
                  </a:cubicBezTo>
                  <a:cubicBezTo>
                    <a:pt x="1288473" y="-33785"/>
                    <a:pt x="1308485" y="520398"/>
                    <a:pt x="1625600" y="694349"/>
                  </a:cubicBezTo>
                  <a:cubicBezTo>
                    <a:pt x="1942715" y="868300"/>
                    <a:pt x="2481503" y="956815"/>
                    <a:pt x="3020291" y="104533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193EC8-F957-436B-AEE4-1DAA7AA2499E}"/>
                    </a:ext>
                  </a:extLst>
                </p:cNvPr>
                <p:cNvSpPr txBox="1"/>
                <p:nvPr/>
              </p:nvSpPr>
              <p:spPr>
                <a:xfrm rot="16200000">
                  <a:off x="3048129" y="2470970"/>
                  <a:ext cx="107478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193EC8-F957-436B-AEE4-1DAA7AA24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48129" y="2470970"/>
                  <a:ext cx="1074781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824A59-7F71-4098-8063-FCF705D3DAC0}"/>
                    </a:ext>
                  </a:extLst>
                </p:cNvPr>
                <p:cNvSpPr txBox="1"/>
                <p:nvPr/>
              </p:nvSpPr>
              <p:spPr>
                <a:xfrm>
                  <a:off x="5858981" y="3984171"/>
                  <a:ext cx="4740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F824A59-7F71-4098-8063-FCF705D3D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81" y="3984171"/>
                  <a:ext cx="47404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06A5AE-3D18-4A3E-B192-E42FECA7545F}"/>
                </a:ext>
              </a:extLst>
            </p:cNvPr>
            <p:cNvCxnSpPr/>
            <p:nvPr/>
          </p:nvCxnSpPr>
          <p:spPr>
            <a:xfrm>
              <a:off x="5858981" y="2059709"/>
              <a:ext cx="0" cy="185650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54DAC4-9AD5-4853-B7C8-C49652A97E0F}"/>
                    </a:ext>
                  </a:extLst>
                </p:cNvPr>
                <p:cNvSpPr txBox="1"/>
                <p:nvPr/>
              </p:nvSpPr>
              <p:spPr>
                <a:xfrm>
                  <a:off x="5790215" y="1628901"/>
                  <a:ext cx="7043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54DAC4-9AD5-4853-B7C8-C49652A97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215" y="1628901"/>
                  <a:ext cx="7043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E384C4-1BED-4CCB-A981-C2E4A734A0BC}"/>
                    </a:ext>
                  </a:extLst>
                </p:cNvPr>
                <p:cNvSpPr txBox="1"/>
                <p:nvPr/>
              </p:nvSpPr>
              <p:spPr>
                <a:xfrm>
                  <a:off x="7840476" y="3087277"/>
                  <a:ext cx="6884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E384C4-1BED-4CCB-A981-C2E4A734A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476" y="3087277"/>
                  <a:ext cx="68845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399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FD55C2-29E8-432D-9C7B-7740795E7CE6}"/>
              </a:ext>
            </a:extLst>
          </p:cNvPr>
          <p:cNvGrpSpPr/>
          <p:nvPr/>
        </p:nvGrpSpPr>
        <p:grpSpPr>
          <a:xfrm>
            <a:off x="1910021" y="2292414"/>
            <a:ext cx="8691808" cy="2462144"/>
            <a:chOff x="2896927" y="28418596"/>
            <a:chExt cx="8691808" cy="2462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666FD0F-4340-4093-8918-2BAEA22A4677}"/>
                    </a:ext>
                  </a:extLst>
                </p:cNvPr>
                <p:cNvSpPr/>
                <p:nvPr/>
              </p:nvSpPr>
              <p:spPr>
                <a:xfrm>
                  <a:off x="2896927" y="29179997"/>
                  <a:ext cx="1266291" cy="92047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1D6FA9">
                        <a:lumMod val="67000"/>
                      </a:srgbClr>
                    </a:gs>
                    <a:gs pos="48000">
                      <a:srgbClr val="1D6FA9">
                        <a:lumMod val="97000"/>
                        <a:lumOff val="3000"/>
                      </a:srgbClr>
                    </a:gs>
                    <a:gs pos="100000">
                      <a:srgbClr val="1D6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770FC806-A99D-4F16-9540-04A27900A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927" y="29179997"/>
                  <a:ext cx="1266291" cy="92047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A922783-8351-4B70-9D88-8151F4915DE2}"/>
                    </a:ext>
                  </a:extLst>
                </p:cNvPr>
                <p:cNvSpPr/>
                <p:nvPr/>
              </p:nvSpPr>
              <p:spPr>
                <a:xfrm>
                  <a:off x="4850937" y="29179997"/>
                  <a:ext cx="1266291" cy="920471"/>
                </a:xfrm>
                <a:prstGeom prst="roundRect">
                  <a:avLst/>
                </a:prstGeom>
                <a:gradFill flip="none" rotWithShape="1">
                  <a:gsLst>
                    <a:gs pos="72000">
                      <a:srgbClr val="C00000"/>
                    </a:gs>
                    <a:gs pos="0">
                      <a:srgbClr val="B74919">
                        <a:lumMod val="97000"/>
                        <a:lumOff val="3000"/>
                      </a:srgbClr>
                    </a:gs>
                    <a:gs pos="100000">
                      <a:srgbClr val="FF000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85382609-9AFB-4FE0-B001-87F791A29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937" y="29179997"/>
                  <a:ext cx="1266291" cy="920471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547B872-2F9F-4689-BE98-9914B21A15AB}"/>
                    </a:ext>
                  </a:extLst>
                </p:cNvPr>
                <p:cNvSpPr/>
                <p:nvPr/>
              </p:nvSpPr>
              <p:spPr>
                <a:xfrm>
                  <a:off x="8254677" y="29193959"/>
                  <a:ext cx="1276709" cy="920470"/>
                </a:xfrm>
                <a:prstGeom prst="roundRect">
                  <a:avLst/>
                </a:prstGeom>
                <a:gradFill flip="none" rotWithShape="1">
                  <a:gsLst>
                    <a:gs pos="72000">
                      <a:srgbClr val="C00000"/>
                    </a:gs>
                    <a:gs pos="0">
                      <a:srgbClr val="B74919">
                        <a:lumMod val="97000"/>
                        <a:lumOff val="3000"/>
                      </a:srgbClr>
                    </a:gs>
                    <a:gs pos="100000">
                      <a:srgbClr val="FF000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6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55AED59D-E328-4766-BC09-64D396DEF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677" y="29193959"/>
                  <a:ext cx="1276709" cy="92047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4EDD065-0EA2-4B07-81B6-DDC257C9608F}"/>
                    </a:ext>
                  </a:extLst>
                </p:cNvPr>
                <p:cNvSpPr/>
                <p:nvPr/>
              </p:nvSpPr>
              <p:spPr>
                <a:xfrm>
                  <a:off x="10312026" y="29193958"/>
                  <a:ext cx="1276709" cy="92047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8BC145">
                        <a:lumMod val="50000"/>
                      </a:srgbClr>
                    </a:gs>
                    <a:gs pos="71000">
                      <a:srgbClr val="8BC145">
                        <a:lumMod val="75000"/>
                      </a:srgbClr>
                    </a:gs>
                    <a:gs pos="100000">
                      <a:srgbClr val="92D050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0" lang="en-US" sz="6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E3541AC-80F0-49FA-870A-DC627742C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2026" y="29193958"/>
                  <a:ext cx="1276709" cy="920470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588D76-7071-43E9-AC6E-EB4992B65AC6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163218" y="29640233"/>
              <a:ext cx="68771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CF0134-5E35-45F9-ABB2-106E2384E374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6117228" y="29632270"/>
              <a:ext cx="68771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5FB410-07E6-4560-8B78-772410CB3FF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7524908" y="29654194"/>
              <a:ext cx="72976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443436-DE1F-4F7E-AEE5-31B84D2E474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9531386" y="29654193"/>
              <a:ext cx="780640" cy="1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stealth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7D54FB-B083-4BFA-94AB-A32DDB096D21}"/>
                </a:ext>
              </a:extLst>
            </p:cNvPr>
            <p:cNvSpPr txBox="1"/>
            <p:nvPr/>
          </p:nvSpPr>
          <p:spPr>
            <a:xfrm>
              <a:off x="6855769" y="29283738"/>
              <a:ext cx="5078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4DD9D1-E1C8-4CF2-B9E5-3F6A66639655}"/>
                    </a:ext>
                  </a:extLst>
                </p:cNvPr>
                <p:cNvSpPr txBox="1"/>
                <p:nvPr/>
              </p:nvSpPr>
              <p:spPr>
                <a:xfrm>
                  <a:off x="8793388" y="30172854"/>
                  <a:ext cx="110500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0DF757D-B1DF-40EE-AB26-878FB6848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3388" y="30172854"/>
                  <a:ext cx="1105003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32F57D-AB27-45A9-A4EC-6332F59F1D70}"/>
                    </a:ext>
                  </a:extLst>
                </p:cNvPr>
                <p:cNvSpPr txBox="1"/>
                <p:nvPr/>
              </p:nvSpPr>
              <p:spPr>
                <a:xfrm>
                  <a:off x="5332033" y="30046285"/>
                  <a:ext cx="80432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US" sz="4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C0C1FC37-59F6-4737-92C8-59D9A50B1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33" y="30046285"/>
                  <a:ext cx="804323" cy="70788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93DF6E0-0E87-42C4-8D7C-1C0F45A185F0}"/>
                    </a:ext>
                  </a:extLst>
                </p:cNvPr>
                <p:cNvSpPr txBox="1"/>
                <p:nvPr/>
              </p:nvSpPr>
              <p:spPr>
                <a:xfrm>
                  <a:off x="6211064" y="28800764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20F9543-88D2-432D-94D6-8920D326B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064" y="28800764"/>
                  <a:ext cx="583173" cy="70788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8E99EC-8EA5-47FB-A4FE-AC39733E29A8}"/>
                    </a:ext>
                  </a:extLst>
                </p:cNvPr>
                <p:cNvSpPr txBox="1"/>
                <p:nvPr/>
              </p:nvSpPr>
              <p:spPr>
                <a:xfrm>
                  <a:off x="7652881" y="28826054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CE22D07-1B0C-4EBB-ADFC-6B0883148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881" y="28826054"/>
                  <a:ext cx="583173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733FA3-A8DC-48BD-844F-E16EE8AA1F30}"/>
                </a:ext>
              </a:extLst>
            </p:cNvPr>
            <p:cNvSpPr/>
            <p:nvPr/>
          </p:nvSpPr>
          <p:spPr>
            <a:xfrm>
              <a:off x="4424804" y="29802399"/>
              <a:ext cx="4485736" cy="992284"/>
            </a:xfrm>
            <a:custGeom>
              <a:avLst/>
              <a:gdLst>
                <a:gd name="connsiteX0" fmla="*/ 4485736 w 4485736"/>
                <a:gd name="connsiteY0" fmla="*/ 336430 h 694929"/>
                <a:gd name="connsiteX1" fmla="*/ 3778369 w 4485736"/>
                <a:gd name="connsiteY1" fmla="*/ 612476 h 694929"/>
                <a:gd name="connsiteX2" fmla="*/ 1009290 w 4485736"/>
                <a:gd name="connsiteY2" fmla="*/ 646981 h 694929"/>
                <a:gd name="connsiteX3" fmla="*/ 0 w 4485736"/>
                <a:gd name="connsiteY3" fmla="*/ 0 h 69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736" h="694929">
                  <a:moveTo>
                    <a:pt x="4485736" y="336430"/>
                  </a:moveTo>
                  <a:cubicBezTo>
                    <a:pt x="4421756" y="448574"/>
                    <a:pt x="4357777" y="560718"/>
                    <a:pt x="3778369" y="612476"/>
                  </a:cubicBezTo>
                  <a:cubicBezTo>
                    <a:pt x="3198961" y="664234"/>
                    <a:pt x="1639018" y="749060"/>
                    <a:pt x="1009290" y="646981"/>
                  </a:cubicBezTo>
                  <a:cubicBezTo>
                    <a:pt x="379562" y="544902"/>
                    <a:pt x="189781" y="272451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119694-C798-4BDD-AA88-B333B02767CB}"/>
                </a:ext>
              </a:extLst>
            </p:cNvPr>
            <p:cNvSpPr/>
            <p:nvPr/>
          </p:nvSpPr>
          <p:spPr>
            <a:xfrm>
              <a:off x="4540850" y="29848823"/>
              <a:ext cx="966159" cy="394924"/>
            </a:xfrm>
            <a:custGeom>
              <a:avLst/>
              <a:gdLst>
                <a:gd name="connsiteX0" fmla="*/ 966159 w 966159"/>
                <a:gd name="connsiteY0" fmla="*/ 284672 h 394924"/>
                <a:gd name="connsiteX1" fmla="*/ 517585 w 966159"/>
                <a:gd name="connsiteY1" fmla="*/ 379562 h 394924"/>
                <a:gd name="connsiteX2" fmla="*/ 0 w 966159"/>
                <a:gd name="connsiteY2" fmla="*/ 0 h 39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6159" h="394924">
                  <a:moveTo>
                    <a:pt x="966159" y="284672"/>
                  </a:moveTo>
                  <a:cubicBezTo>
                    <a:pt x="822385" y="355839"/>
                    <a:pt x="678611" y="427007"/>
                    <a:pt x="517585" y="379562"/>
                  </a:cubicBezTo>
                  <a:cubicBezTo>
                    <a:pt x="356559" y="332117"/>
                    <a:pt x="178279" y="166058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B240A8-C56D-41EB-A0E5-4FB9E8FCC387}"/>
                    </a:ext>
                  </a:extLst>
                </p:cNvPr>
                <p:cNvSpPr txBox="1"/>
                <p:nvPr/>
              </p:nvSpPr>
              <p:spPr>
                <a:xfrm>
                  <a:off x="3275791" y="28418596"/>
                  <a:ext cx="21191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F91CB6-A901-4DF5-AAB5-16E81DB73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791" y="28418596"/>
                  <a:ext cx="2119106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B9BF5D-9C25-470C-B514-BF2226A28557}"/>
                    </a:ext>
                  </a:extLst>
                </p:cNvPr>
                <p:cNvSpPr txBox="1"/>
                <p:nvPr/>
              </p:nvSpPr>
              <p:spPr>
                <a:xfrm>
                  <a:off x="9643237" y="28822482"/>
                  <a:ext cx="58317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BE60D8C-197C-47C8-896A-1C26E6BD8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237" y="28822482"/>
                  <a:ext cx="583173" cy="707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8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8</cp:revision>
  <dcterms:created xsi:type="dcterms:W3CDTF">2021-04-08T19:56:02Z</dcterms:created>
  <dcterms:modified xsi:type="dcterms:W3CDTF">2021-04-09T19:05:04Z</dcterms:modified>
</cp:coreProperties>
</file>