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171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8F7A63-1BB7-432A-B4BB-239BD55D3ED8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B9B85-CC77-48A3-A185-450664426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66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B9B85-CC77-48A3-A185-4506644263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38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21318-20AA-4679-8082-BC06A939A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7560E5-EEE2-403F-B70D-956C73B80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1A4CD-2799-46A3-AE26-46F87224F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17B6-0ADE-48D8-8DBA-E97BBDEE7FF3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EB48E-38C5-4761-9DD4-AF3856447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285FF-C6C5-40F8-9114-99F73858A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1601-634F-4C84-BD4C-FCE286D0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22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49C28-5381-4F42-B32B-21E11FCB3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E51B0-A7F7-43FB-8D32-F4793ECCE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A75E2-FD28-4472-8E36-E1F969FB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17B6-0ADE-48D8-8DBA-E97BBDEE7FF3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984C7-8203-44A7-A7E8-7BA8F74EB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14ED2-1AFC-430B-B7E0-E76CB0C14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1601-634F-4C84-BD4C-FCE286D0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83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EF276D-B810-4009-89D2-12760B2C8B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611271-FAA8-4B21-B4A0-0219B477D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4CF61-CBA3-4C26-BA59-5507B16CC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17B6-0ADE-48D8-8DBA-E97BBDEE7FF3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60E31-37C8-4403-B283-18742B132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C596D-A770-4089-A15F-F33548180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1601-634F-4C84-BD4C-FCE286D0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4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ADD9E-D713-4216-B746-F22C0F78F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A51E9-978E-492B-8EC1-11F21CEE8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7F6BB-E6E0-4593-A0C4-AF977823B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17B6-0ADE-48D8-8DBA-E97BBDEE7FF3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DD3AB-C292-4E02-874C-0AF12902C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77356-46C9-4F3C-9B91-AB877A221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1601-634F-4C84-BD4C-FCE286D0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9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07C34-6D16-4F7F-B431-9E57FDB41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B55F1-DB59-4675-9588-031CA6682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40C4C-45C5-4B7D-A18E-4258EDAD1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17B6-0ADE-48D8-8DBA-E97BBDEE7FF3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C04D0-2CC9-49EE-88DF-A3B302B28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12497-0C7D-4CCE-B0B9-903F9BC34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1601-634F-4C84-BD4C-FCE286D0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1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6393-8A7A-4220-9F7A-B2E331E39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E55E0-6988-488D-A87C-11E38EE9DC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A5C44-7462-4CA6-9063-98DEC38F1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351C7-F8EC-4F5F-A968-B3D6C5F8F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17B6-0ADE-48D8-8DBA-E97BBDEE7FF3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45F6C-0528-49E3-9EE9-8E5B219CE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BA0B7-E42D-4F33-9C10-FFC8C835B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1601-634F-4C84-BD4C-FCE286D0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51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FBF50-F6CE-41AB-B9A5-E04EEB6C7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1212D-B13A-45F8-96F2-1971024ED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95AE2F-D9D9-4792-93EB-FA6B1E799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1F0A5-40C5-413B-B9E0-8EFBE2F0F0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904EBD-DDEB-45F1-A0FE-82EAC56FB0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0716EF-45F7-42B7-BC77-BA5D8E03D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17B6-0ADE-48D8-8DBA-E97BBDEE7FF3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27DF43-D9C1-4A5B-9914-EFFD89D77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868D69-6EED-474E-B9AB-577A0EF10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1601-634F-4C84-BD4C-FCE286D0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51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9849A-0DC9-4BF1-AD7E-CEE4F81C1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AB1B6A-D437-454E-A3B2-F3AAC35B8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17B6-0ADE-48D8-8DBA-E97BBDEE7FF3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6E22A3-70FA-4189-8474-CDED5B5EE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E71747-E31F-4575-8128-06EFE57CE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1601-634F-4C84-BD4C-FCE286D0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12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E2005D-A821-4E20-B635-D3EBD69DC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17B6-0ADE-48D8-8DBA-E97BBDEE7FF3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DFB5F1-D494-4FDB-9B93-C6772C99C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C33F07-5E3E-4C2F-936A-B24E1E035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1601-634F-4C84-BD4C-FCE286D0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254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C7DCD-01E7-4009-92C1-9BC5FF167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23353-0175-44F8-90FF-323E91683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CDC156-8713-43A8-9E2A-1CD2B018F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949AA-3547-4EE5-8C7C-55DD76D25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17B6-0ADE-48D8-8DBA-E97BBDEE7FF3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B8BBA4-A765-4369-87C9-50716E94A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DECA4-8072-4EB9-BE2D-D873D7B40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1601-634F-4C84-BD4C-FCE286D0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34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5C75B-36A5-42AE-8FA6-23989650B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C453C9-AC98-49B8-AF7A-15FBB96730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52EF1-BFE2-4143-A53B-516CB66FB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971AF-B504-4954-873B-F19090930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17B6-0ADE-48D8-8DBA-E97BBDEE7FF3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DC0E4-B461-4472-A171-F40E3C628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0573E-7DF3-4961-B491-E63B9ACED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1601-634F-4C84-BD4C-FCE286D0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72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278BA1-9C19-4290-BE68-025D5C60A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C7F3E-FFE3-425E-BE37-54948BE6E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AC60F-91CA-410A-87F9-FB34288F87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817B6-0ADE-48D8-8DBA-E97BBDEE7FF3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F2F94-B889-4750-B6DC-74F141DCA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CCB7F-AAD2-4B7B-8ECA-532AB3B23A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11601-634F-4C84-BD4C-FCE286D0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9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2016890-7400-4574-BE12-FC6279C18F98}"/>
              </a:ext>
            </a:extLst>
          </p:cNvPr>
          <p:cNvGrpSpPr/>
          <p:nvPr/>
        </p:nvGrpSpPr>
        <p:grpSpPr>
          <a:xfrm>
            <a:off x="3293132" y="1426029"/>
            <a:ext cx="5257123" cy="3142917"/>
            <a:chOff x="3293132" y="1426029"/>
            <a:chExt cx="5257123" cy="3142917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C221EC63-6BB7-4BDA-8AE1-AD3DA4CE07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6828" y="1426029"/>
              <a:ext cx="0" cy="255814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390708B-EE3C-4485-A98B-584CA50325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8255" y="3944706"/>
              <a:ext cx="4572000" cy="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71B44A4-54E1-469C-BC02-6086AB3B5F32}"/>
                </a:ext>
              </a:extLst>
            </p:cNvPr>
            <p:cNvSpPr/>
            <p:nvPr/>
          </p:nvSpPr>
          <p:spPr>
            <a:xfrm>
              <a:off x="3999346" y="2225967"/>
              <a:ext cx="4175828" cy="1690251"/>
            </a:xfrm>
            <a:custGeom>
              <a:avLst/>
              <a:gdLst>
                <a:gd name="connsiteX0" fmla="*/ 0 w 3020291"/>
                <a:gd name="connsiteY0" fmla="*/ 1091512 h 1091512"/>
                <a:gd name="connsiteX1" fmla="*/ 600364 w 3020291"/>
                <a:gd name="connsiteY1" fmla="*/ 906785 h 1091512"/>
                <a:gd name="connsiteX2" fmla="*/ 1117600 w 3020291"/>
                <a:gd name="connsiteY2" fmla="*/ 1621 h 1091512"/>
                <a:gd name="connsiteX3" fmla="*/ 1625600 w 3020291"/>
                <a:gd name="connsiteY3" fmla="*/ 694349 h 1091512"/>
                <a:gd name="connsiteX4" fmla="*/ 3020291 w 3020291"/>
                <a:gd name="connsiteY4" fmla="*/ 1045330 h 1091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20291" h="1091512">
                  <a:moveTo>
                    <a:pt x="0" y="1091512"/>
                  </a:moveTo>
                  <a:cubicBezTo>
                    <a:pt x="207048" y="1089972"/>
                    <a:pt x="414097" y="1088433"/>
                    <a:pt x="600364" y="906785"/>
                  </a:cubicBezTo>
                  <a:cubicBezTo>
                    <a:pt x="786631" y="725137"/>
                    <a:pt x="946727" y="37027"/>
                    <a:pt x="1117600" y="1621"/>
                  </a:cubicBezTo>
                  <a:cubicBezTo>
                    <a:pt x="1288473" y="-33785"/>
                    <a:pt x="1308485" y="520398"/>
                    <a:pt x="1625600" y="694349"/>
                  </a:cubicBezTo>
                  <a:cubicBezTo>
                    <a:pt x="1942715" y="868300"/>
                    <a:pt x="2481503" y="956815"/>
                    <a:pt x="3020291" y="104533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A193EC8-F957-436B-AEE4-1DAA7AA2499E}"/>
                    </a:ext>
                  </a:extLst>
                </p:cNvPr>
                <p:cNvSpPr txBox="1"/>
                <p:nvPr/>
              </p:nvSpPr>
              <p:spPr>
                <a:xfrm rot="16200000">
                  <a:off x="3048129" y="2470970"/>
                  <a:ext cx="107478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A193EC8-F957-436B-AEE4-1DAA7AA249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048129" y="2470970"/>
                  <a:ext cx="1074781" cy="5847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F824A59-7F71-4098-8063-FCF705D3DAC0}"/>
                    </a:ext>
                  </a:extLst>
                </p:cNvPr>
                <p:cNvSpPr txBox="1"/>
                <p:nvPr/>
              </p:nvSpPr>
              <p:spPr>
                <a:xfrm>
                  <a:off x="5858981" y="3984171"/>
                  <a:ext cx="47404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F824A59-7F71-4098-8063-FCF705D3DA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8981" y="3984171"/>
                  <a:ext cx="474040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006A5AE-3D18-4A3E-B192-E42FECA7545F}"/>
                </a:ext>
              </a:extLst>
            </p:cNvPr>
            <p:cNvCxnSpPr/>
            <p:nvPr/>
          </p:nvCxnSpPr>
          <p:spPr>
            <a:xfrm>
              <a:off x="5858981" y="2059709"/>
              <a:ext cx="0" cy="1856509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C54DAC4-9AD5-4853-B7C8-C49652A97E0F}"/>
                    </a:ext>
                  </a:extLst>
                </p:cNvPr>
                <p:cNvSpPr txBox="1"/>
                <p:nvPr/>
              </p:nvSpPr>
              <p:spPr>
                <a:xfrm>
                  <a:off x="5790215" y="1628901"/>
                  <a:ext cx="70435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C54DAC4-9AD5-4853-B7C8-C49652A97E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0215" y="1628901"/>
                  <a:ext cx="704359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0E384C4-1BED-4CCB-A981-C2E4A734A0BC}"/>
                    </a:ext>
                  </a:extLst>
                </p:cNvPr>
                <p:cNvSpPr txBox="1"/>
                <p:nvPr/>
              </p:nvSpPr>
              <p:spPr>
                <a:xfrm>
                  <a:off x="7840476" y="3087277"/>
                  <a:ext cx="68845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0E384C4-1BED-4CCB-A981-C2E4A734A0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0476" y="3087277"/>
                  <a:ext cx="688457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33991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0D3533D0-14E0-4F3C-ADEA-C50A02C9E006}"/>
              </a:ext>
            </a:extLst>
          </p:cNvPr>
          <p:cNvGrpSpPr/>
          <p:nvPr/>
        </p:nvGrpSpPr>
        <p:grpSpPr>
          <a:xfrm>
            <a:off x="295798" y="1632502"/>
            <a:ext cx="10306031" cy="3063630"/>
            <a:chOff x="295798" y="1632502"/>
            <a:chExt cx="10306031" cy="30636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F666FD0F-4340-4093-8918-2BAEA22A4677}"/>
                    </a:ext>
                  </a:extLst>
                </p:cNvPr>
                <p:cNvSpPr/>
                <p:nvPr/>
              </p:nvSpPr>
              <p:spPr>
                <a:xfrm>
                  <a:off x="295798" y="3067776"/>
                  <a:ext cx="1266291" cy="920471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rgbClr val="1D6FA9">
                        <a:lumMod val="67000"/>
                      </a:srgbClr>
                    </a:gs>
                    <a:gs pos="48000">
                      <a:srgbClr val="1D6FA9">
                        <a:lumMod val="97000"/>
                        <a:lumOff val="3000"/>
                      </a:srgbClr>
                    </a:gs>
                    <a:gs pos="100000">
                      <a:srgbClr val="1D6FA9">
                        <a:lumMod val="60000"/>
                        <a:lumOff val="4000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6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oMath>
                    </m:oMathPara>
                  </a14:m>
                  <a:endParaRPr kumimoji="0" lang="en-US" sz="6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F666FD0F-4340-4093-8918-2BAEA22A46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798" y="3067776"/>
                  <a:ext cx="1266291" cy="920471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7A922783-8351-4B70-9D88-8151F4915DE2}"/>
                    </a:ext>
                  </a:extLst>
                </p:cNvPr>
                <p:cNvSpPr/>
                <p:nvPr/>
              </p:nvSpPr>
              <p:spPr>
                <a:xfrm>
                  <a:off x="3859127" y="3067776"/>
                  <a:ext cx="1266291" cy="920471"/>
                </a:xfrm>
                <a:prstGeom prst="roundRect">
                  <a:avLst/>
                </a:prstGeom>
                <a:gradFill flip="none" rotWithShape="1">
                  <a:gsLst>
                    <a:gs pos="72000">
                      <a:srgbClr val="C00000"/>
                    </a:gs>
                    <a:gs pos="0">
                      <a:srgbClr val="B74919">
                        <a:lumMod val="97000"/>
                        <a:lumOff val="3000"/>
                      </a:srgbClr>
                    </a:gs>
                    <a:gs pos="100000">
                      <a:srgbClr val="FF0000"/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6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6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𝐼</m:t>
                            </m:r>
                          </m:e>
                          <m:sub>
                            <m:r>
                              <a:rPr kumimoji="0" lang="en-US" sz="6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sz="6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7A922783-8351-4B70-9D88-8151F4915D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9127" y="3067776"/>
                  <a:ext cx="1266291" cy="920471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4547B872-2F9F-4689-BE98-9914B21A15AB}"/>
                    </a:ext>
                  </a:extLst>
                </p:cNvPr>
                <p:cNvSpPr/>
                <p:nvPr/>
              </p:nvSpPr>
              <p:spPr>
                <a:xfrm>
                  <a:off x="7267771" y="3067777"/>
                  <a:ext cx="1276709" cy="920470"/>
                </a:xfrm>
                <a:prstGeom prst="roundRect">
                  <a:avLst/>
                </a:prstGeom>
                <a:gradFill flip="none" rotWithShape="1">
                  <a:gsLst>
                    <a:gs pos="72000">
                      <a:srgbClr val="C00000"/>
                    </a:gs>
                    <a:gs pos="0">
                      <a:srgbClr val="B74919">
                        <a:lumMod val="97000"/>
                        <a:lumOff val="3000"/>
                      </a:srgbClr>
                    </a:gs>
                    <a:gs pos="100000">
                      <a:srgbClr val="FF0000"/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6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6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𝐼</m:t>
                            </m:r>
                          </m:e>
                          <m:sub>
                            <m:r>
                              <a:rPr kumimoji="0" lang="en-US" sz="6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0" lang="en-US" sz="6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4547B872-2F9F-4689-BE98-9914B21A15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7771" y="3067777"/>
                  <a:ext cx="1276709" cy="920470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D4EDD065-0EA2-4B07-81B6-DDC257C9608F}"/>
                    </a:ext>
                  </a:extLst>
                </p:cNvPr>
                <p:cNvSpPr/>
                <p:nvPr/>
              </p:nvSpPr>
              <p:spPr>
                <a:xfrm>
                  <a:off x="9325120" y="3067776"/>
                  <a:ext cx="1276709" cy="920470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rgbClr val="8BC145">
                        <a:lumMod val="50000"/>
                      </a:srgbClr>
                    </a:gs>
                    <a:gs pos="71000">
                      <a:srgbClr val="8BC145">
                        <a:lumMod val="75000"/>
                      </a:srgbClr>
                    </a:gs>
                    <a:gs pos="100000">
                      <a:srgbClr val="92D050"/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6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𝑅</m:t>
                        </m:r>
                      </m:oMath>
                    </m:oMathPara>
                  </a14:m>
                  <a:endParaRPr kumimoji="0" lang="en-US" sz="6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D4EDD065-0EA2-4B07-81B6-DDC257C960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25120" y="3067776"/>
                  <a:ext cx="1276709" cy="920470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1588D76-7071-43E9-AC6E-EB4992B65AC6}"/>
                </a:ext>
              </a:extLst>
            </p:cNvPr>
            <p:cNvCxnSpPr>
              <a:cxnSpLocks/>
              <a:stCxn id="3" idx="3"/>
              <a:endCxn id="4" idx="1"/>
            </p:cNvCxnSpPr>
            <p:nvPr/>
          </p:nvCxnSpPr>
          <p:spPr>
            <a:xfrm>
              <a:off x="1562089" y="3528012"/>
              <a:ext cx="2297038" cy="0"/>
            </a:xfrm>
            <a:prstGeom prst="line">
              <a:avLst/>
            </a:prstGeom>
            <a:noFill/>
            <a:ln w="76200" cap="flat" cmpd="sng" algn="ctr">
              <a:solidFill>
                <a:sysClr val="windowText" lastClr="0000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4CF0134-5E35-45F9-ABB2-106E2384E374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 flipV="1">
              <a:off x="5125418" y="3520049"/>
              <a:ext cx="687719" cy="0"/>
            </a:xfrm>
            <a:prstGeom prst="line">
              <a:avLst/>
            </a:prstGeom>
            <a:noFill/>
            <a:ln w="76200" cap="flat" cmpd="sng" algn="ctr">
              <a:solidFill>
                <a:sysClr val="windowText" lastClr="0000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5FB410-07E6-4560-8B78-772410CB3FF3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 flipV="1">
              <a:off x="6538002" y="3528012"/>
              <a:ext cx="729769" cy="0"/>
            </a:xfrm>
            <a:prstGeom prst="line">
              <a:avLst/>
            </a:prstGeom>
            <a:noFill/>
            <a:ln w="76200" cap="flat" cmpd="sng" algn="ctr">
              <a:solidFill>
                <a:sysClr val="windowText" lastClr="0000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2443436-DE1F-4F7E-AEE5-31B84D2E4741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 flipV="1">
              <a:off x="8544480" y="3528011"/>
              <a:ext cx="780640" cy="1"/>
            </a:xfrm>
            <a:prstGeom prst="line">
              <a:avLst/>
            </a:prstGeom>
            <a:noFill/>
            <a:ln w="76200" cap="flat" cmpd="sng" algn="ctr">
              <a:solidFill>
                <a:sysClr val="windowText" lastClr="000000"/>
              </a:solidFill>
              <a:prstDash val="solid"/>
              <a:miter lim="800000"/>
              <a:tailEnd type="stealth"/>
            </a:ln>
            <a:effectLst/>
          </p:spPr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C7D54FB-B083-4BFA-94AB-A32DDB096D21}"/>
                </a:ext>
              </a:extLst>
            </p:cNvPr>
            <p:cNvSpPr txBox="1"/>
            <p:nvPr/>
          </p:nvSpPr>
          <p:spPr>
            <a:xfrm>
              <a:off x="5868863" y="3157556"/>
              <a:ext cx="5078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94DD9D1-E1C8-4CF2-B9E5-3F6A66639655}"/>
                    </a:ext>
                  </a:extLst>
                </p:cNvPr>
                <p:cNvSpPr txBox="1"/>
                <p:nvPr/>
              </p:nvSpPr>
              <p:spPr>
                <a:xfrm>
                  <a:off x="7353623" y="3988246"/>
                  <a:ext cx="1105003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4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4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kumimoji="0" lang="en-US" sz="4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0" lang="en-US" sz="4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94DD9D1-E1C8-4CF2-B9E5-3F6A666396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3623" y="3988246"/>
                  <a:ext cx="1105003" cy="70788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A32F57D-AB27-45A9-A4EC-6332F59F1D70}"/>
                    </a:ext>
                  </a:extLst>
                </p:cNvPr>
                <p:cNvSpPr txBox="1"/>
                <p:nvPr/>
              </p:nvSpPr>
              <p:spPr>
                <a:xfrm>
                  <a:off x="4095014" y="3988246"/>
                  <a:ext cx="804323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4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4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kumimoji="0" lang="en-US" sz="4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sz="4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A32F57D-AB27-45A9-A4EC-6332F59F1D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5014" y="3988246"/>
                  <a:ext cx="804323" cy="70788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93DF6E0-0E87-42C4-8D7C-1C0F45A185F0}"/>
                    </a:ext>
                  </a:extLst>
                </p:cNvPr>
                <p:cNvSpPr txBox="1"/>
                <p:nvPr/>
              </p:nvSpPr>
              <p:spPr>
                <a:xfrm>
                  <a:off x="5224158" y="2674582"/>
                  <a:ext cx="583173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4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kumimoji="0" lang="en-US" sz="4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93DF6E0-0E87-42C4-8D7C-1C0F45A185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4158" y="2674582"/>
                  <a:ext cx="583173" cy="70788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A8E99EC-8EA5-47FB-A4FE-AC39733E29A8}"/>
                    </a:ext>
                  </a:extLst>
                </p:cNvPr>
                <p:cNvSpPr txBox="1"/>
                <p:nvPr/>
              </p:nvSpPr>
              <p:spPr>
                <a:xfrm>
                  <a:off x="6665975" y="2699872"/>
                  <a:ext cx="583173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4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kumimoji="0" lang="en-US" sz="4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A8E99EC-8EA5-47FB-A4FE-AC39733E29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5975" y="2699872"/>
                  <a:ext cx="583173" cy="70788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5B240A8-C56D-41EB-A0E5-4FB9E8FCC387}"/>
                    </a:ext>
                  </a:extLst>
                </p:cNvPr>
                <p:cNvSpPr txBox="1"/>
                <p:nvPr/>
              </p:nvSpPr>
              <p:spPr>
                <a:xfrm>
                  <a:off x="5896277" y="1823423"/>
                  <a:ext cx="2122568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=1/</m:t>
                        </m:r>
                        <m:r>
                          <m:rPr>
                            <m:sty m:val="p"/>
                          </m:rPr>
                          <a:rPr lang="en-US" sz="36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5B240A8-C56D-41EB-A0E5-4FB9E8FCC3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6277" y="1823423"/>
                  <a:ext cx="2122568" cy="64633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0B9BF5D-9C25-470C-B514-BF2226A28557}"/>
                    </a:ext>
                  </a:extLst>
                </p:cNvPr>
                <p:cNvSpPr txBox="1"/>
                <p:nvPr/>
              </p:nvSpPr>
              <p:spPr>
                <a:xfrm>
                  <a:off x="8656331" y="2696300"/>
                  <a:ext cx="583173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4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kumimoji="0" lang="en-US" sz="4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0B9BF5D-9C25-470C-B514-BF2226A285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6331" y="2696300"/>
                  <a:ext cx="583173" cy="70788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C9F5A3C-CDFF-425A-A789-1FCA4222E359}"/>
                    </a:ext>
                  </a:extLst>
                </p:cNvPr>
                <p:cNvSpPr txBox="1"/>
                <p:nvPr/>
              </p:nvSpPr>
              <p:spPr>
                <a:xfrm>
                  <a:off x="1923778" y="1632502"/>
                  <a:ext cx="1680845" cy="17499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C9F5A3C-CDFF-425A-A789-1FCA4222E3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3778" y="1632502"/>
                  <a:ext cx="1680845" cy="174996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1825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4D83E6C8-4D34-4A8B-B7D1-725B383D088E}"/>
              </a:ext>
            </a:extLst>
          </p:cNvPr>
          <p:cNvGrpSpPr/>
          <p:nvPr/>
        </p:nvGrpSpPr>
        <p:grpSpPr>
          <a:xfrm>
            <a:off x="1734086" y="1360918"/>
            <a:ext cx="7676751" cy="5211316"/>
            <a:chOff x="1734086" y="1360918"/>
            <a:chExt cx="7676751" cy="5211316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052D803-1F50-44D2-8C16-0CF661365B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73382" y="3759200"/>
              <a:ext cx="3657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6436439-0D4A-4F2D-9EAF-8E030C227D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09091" y="3942080"/>
              <a:ext cx="1744435" cy="184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Left Brace 4">
              <a:extLst>
                <a:ext uri="{FF2B5EF4-FFF2-40B4-BE49-F238E27FC236}">
                  <a16:creationId xmlns:a16="http://schemas.microsoft.com/office/drawing/2014/main" id="{BCF3EFC1-EC33-4CF1-9340-5FBF47AC3589}"/>
                </a:ext>
              </a:extLst>
            </p:cNvPr>
            <p:cNvSpPr/>
            <p:nvPr/>
          </p:nvSpPr>
          <p:spPr>
            <a:xfrm>
              <a:off x="4381578" y="3103095"/>
              <a:ext cx="452487" cy="1677970"/>
            </a:xfrm>
            <a:prstGeom prst="leftBrac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C355916-295B-40D7-90EB-7B9F60EE2A2D}"/>
                </a:ext>
              </a:extLst>
            </p:cNvPr>
            <p:cNvSpPr txBox="1"/>
            <p:nvPr/>
          </p:nvSpPr>
          <p:spPr>
            <a:xfrm>
              <a:off x="1734086" y="5156462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2602AD5-E99F-4BAA-803F-AA22F57913EB}"/>
                    </a:ext>
                  </a:extLst>
                </p:cNvPr>
                <p:cNvSpPr txBox="1"/>
                <p:nvPr/>
              </p:nvSpPr>
              <p:spPr>
                <a:xfrm>
                  <a:off x="2399774" y="3234194"/>
                  <a:ext cx="1462132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4000" i="1" dirty="0" smtClean="0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2602AD5-E99F-4BAA-803F-AA22F57913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9774" y="3234194"/>
                  <a:ext cx="1462132" cy="70788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C05979D-649D-42AD-834C-8DA0740393C7}"/>
                </a:ext>
              </a:extLst>
            </p:cNvPr>
            <p:cNvSpPr txBox="1"/>
            <p:nvPr/>
          </p:nvSpPr>
          <p:spPr>
            <a:xfrm>
              <a:off x="4969051" y="5156462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D58CA3-62CB-48F2-A63E-E7D9FBFD5025}"/>
                </a:ext>
              </a:extLst>
            </p:cNvPr>
            <p:cNvSpPr txBox="1"/>
            <p:nvPr/>
          </p:nvSpPr>
          <p:spPr>
            <a:xfrm>
              <a:off x="8204016" y="5156462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2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861D24E-BA30-4BCE-9B84-DFD8FE03DB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08347" y="4598185"/>
              <a:ext cx="3657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9BC38F0-DDFF-49B0-8A61-33F4A69835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08347" y="2920215"/>
              <a:ext cx="3657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8DD1F3A-3F9D-45FE-B66C-2F0CBBAF29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8389" y="4779218"/>
              <a:ext cx="1744435" cy="184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F9CAAF8-E8FA-44D7-86BA-FE1172CD29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8389" y="3101248"/>
              <a:ext cx="1744435" cy="184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8E94D1C-833F-4462-8499-22C0B382B90B}"/>
                    </a:ext>
                  </a:extLst>
                </p:cNvPr>
                <p:cNvSpPr txBox="1"/>
                <p:nvPr/>
              </p:nvSpPr>
              <p:spPr>
                <a:xfrm>
                  <a:off x="5518677" y="4071332"/>
                  <a:ext cx="1462132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400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8E94D1C-833F-4462-8499-22C0B382B9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677" y="4071332"/>
                  <a:ext cx="1462132" cy="70788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2F36258-E318-4E16-B814-1C12B29B8C18}"/>
                    </a:ext>
                  </a:extLst>
                </p:cNvPr>
                <p:cNvSpPr txBox="1"/>
                <p:nvPr/>
              </p:nvSpPr>
              <p:spPr>
                <a:xfrm>
                  <a:off x="5518677" y="2393362"/>
                  <a:ext cx="1462132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4000" i="1" dirty="0" smtClean="0">
                            <a:latin typeface="Cambria Math" panose="02040503050406030204" pitchFamily="18" charset="0"/>
                          </a:rPr>
                          <m:t>=6</m:t>
                        </m:r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2F36258-E318-4E16-B814-1C12B29B8C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677" y="2393362"/>
                  <a:ext cx="1462132" cy="70788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Left Brace 18">
              <a:extLst>
                <a:ext uri="{FF2B5EF4-FFF2-40B4-BE49-F238E27FC236}">
                  <a16:creationId xmlns:a16="http://schemas.microsoft.com/office/drawing/2014/main" id="{452C0FC1-BF45-41FA-BC5A-0B79BE40BE2E}"/>
                </a:ext>
              </a:extLst>
            </p:cNvPr>
            <p:cNvSpPr/>
            <p:nvPr/>
          </p:nvSpPr>
          <p:spPr>
            <a:xfrm>
              <a:off x="7616228" y="1863982"/>
              <a:ext cx="452487" cy="2468880"/>
            </a:xfrm>
            <a:prstGeom prst="leftBrac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295382B-D085-41E7-9CA9-CF341E16CF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43312" y="1685794"/>
              <a:ext cx="3657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3B72588-0998-4A24-9948-3C82F5A4D9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43312" y="2178515"/>
              <a:ext cx="3657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CD71DBE-A282-4ACA-8621-267FE0C5A3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43312" y="2671236"/>
              <a:ext cx="3657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03109A0-E745-4E84-B3F8-20673D6236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43312" y="3163957"/>
              <a:ext cx="3657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8269EF7-8B93-41C3-BB5E-6DE63D0D81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43312" y="3656678"/>
              <a:ext cx="3657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97040B1-90C0-42B0-B7A3-1E9C0A3C82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43312" y="4144358"/>
              <a:ext cx="3657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C7576BC-7AC8-41C7-B90F-2683B33461DC}"/>
                </a:ext>
              </a:extLst>
            </p:cNvPr>
            <p:cNvSpPr txBox="1"/>
            <p:nvPr/>
          </p:nvSpPr>
          <p:spPr>
            <a:xfrm>
              <a:off x="3957631" y="5864348"/>
              <a:ext cx="252582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Generation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800EB623-F232-47E6-BFA1-A5B6DE9A4421}"/>
                    </a:ext>
                  </a:extLst>
                </p:cNvPr>
                <p:cNvSpPr txBox="1"/>
                <p:nvPr/>
              </p:nvSpPr>
              <p:spPr>
                <a:xfrm>
                  <a:off x="8704134" y="1360918"/>
                  <a:ext cx="686406" cy="707886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800EB623-F232-47E6-BFA1-A5B6DE9A44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134" y="1360918"/>
                  <a:ext cx="686406" cy="70788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D70009F-F3C3-48BF-9F48-643394AA1669}"/>
                    </a:ext>
                  </a:extLst>
                </p:cNvPr>
                <p:cNvSpPr txBox="1"/>
                <p:nvPr/>
              </p:nvSpPr>
              <p:spPr>
                <a:xfrm>
                  <a:off x="8724431" y="5067642"/>
                  <a:ext cx="686406" cy="707886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D70009F-F3C3-48BF-9F48-643394AA16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4431" y="5067642"/>
                  <a:ext cx="686406" cy="70788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4B93228-8A7B-4B86-AECA-63A7E80548A1}"/>
                    </a:ext>
                  </a:extLst>
                </p:cNvPr>
                <p:cNvSpPr txBox="1"/>
                <p:nvPr/>
              </p:nvSpPr>
              <p:spPr>
                <a:xfrm>
                  <a:off x="8704134" y="3859493"/>
                  <a:ext cx="686406" cy="707886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4B93228-8A7B-4B86-AECA-63A7E80548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134" y="3859493"/>
                  <a:ext cx="686406" cy="70788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51387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57C482B-0C6C-4CCC-BF26-935A29E832FE}"/>
              </a:ext>
            </a:extLst>
          </p:cNvPr>
          <p:cNvGrpSpPr/>
          <p:nvPr/>
        </p:nvGrpSpPr>
        <p:grpSpPr>
          <a:xfrm>
            <a:off x="2766917" y="1520982"/>
            <a:ext cx="4762815" cy="3303190"/>
            <a:chOff x="1743875" y="757477"/>
            <a:chExt cx="4762815" cy="330319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49A4A0B-B1C2-4AB4-B2E8-007FDD431C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9508" y="2398282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1C6FE7FC-D4C4-4B4A-ADBF-95D64BD240D0}"/>
                </a:ext>
              </a:extLst>
            </p:cNvPr>
            <p:cNvCxnSpPr>
              <a:cxnSpLocks/>
            </p:cNvCxnSpPr>
            <p:nvPr/>
          </p:nvCxnSpPr>
          <p:spPr>
            <a:xfrm>
              <a:off x="2062651" y="2478641"/>
              <a:ext cx="10843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Left Brace 4">
              <a:extLst>
                <a:ext uri="{FF2B5EF4-FFF2-40B4-BE49-F238E27FC236}">
                  <a16:creationId xmlns:a16="http://schemas.microsoft.com/office/drawing/2014/main" id="{FDF1FE28-CF9E-4C71-8D30-E456DAB57AC2}"/>
                </a:ext>
              </a:extLst>
            </p:cNvPr>
            <p:cNvSpPr/>
            <p:nvPr/>
          </p:nvSpPr>
          <p:spPr>
            <a:xfrm>
              <a:off x="3333135" y="1835226"/>
              <a:ext cx="365760" cy="1286828"/>
            </a:xfrm>
            <a:prstGeom prst="leftBrace">
              <a:avLst>
                <a:gd name="adj1" fmla="val 44047"/>
                <a:gd name="adj2" fmla="val 50000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91EA8EA-6842-4A05-A044-442A8345A7E2}"/>
                </a:ext>
              </a:extLst>
            </p:cNvPr>
            <p:cNvSpPr txBox="1"/>
            <p:nvPr/>
          </p:nvSpPr>
          <p:spPr>
            <a:xfrm>
              <a:off x="1743875" y="3429000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9A47706-9B94-4BA3-B55F-102B19215AC0}"/>
                    </a:ext>
                  </a:extLst>
                </p:cNvPr>
                <p:cNvSpPr txBox="1"/>
                <p:nvPr/>
              </p:nvSpPr>
              <p:spPr>
                <a:xfrm>
                  <a:off x="2156985" y="2028950"/>
                  <a:ext cx="7626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9A47706-9B94-4BA3-B55F-102B19215A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6985" y="2028950"/>
                  <a:ext cx="762645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ED3049-822A-4043-B909-827DDF53C541}"/>
                </a:ext>
              </a:extLst>
            </p:cNvPr>
            <p:cNvSpPr txBox="1"/>
            <p:nvPr/>
          </p:nvSpPr>
          <p:spPr>
            <a:xfrm>
              <a:off x="3759940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E146755-F252-4703-86FB-CD7C58804B78}"/>
                </a:ext>
              </a:extLst>
            </p:cNvPr>
            <p:cNvSpPr txBox="1"/>
            <p:nvPr/>
          </p:nvSpPr>
          <p:spPr>
            <a:xfrm>
              <a:off x="5776005" y="3424877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AAB35D0-0EF4-4BE4-BCAA-CD803F3E1777}"/>
                    </a:ext>
                  </a:extLst>
                </p:cNvPr>
                <p:cNvSpPr txBox="1"/>
                <p:nvPr/>
              </p:nvSpPr>
              <p:spPr>
                <a:xfrm>
                  <a:off x="4114822" y="2752722"/>
                  <a:ext cx="7626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AAB35D0-0EF4-4BE4-BCAA-CD803F3E17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22" y="2752722"/>
                  <a:ext cx="76264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F4FB106-997C-414D-803B-0C4A01D17F86}"/>
                    </a:ext>
                  </a:extLst>
                </p:cNvPr>
                <p:cNvSpPr txBox="1"/>
                <p:nvPr/>
              </p:nvSpPr>
              <p:spPr>
                <a:xfrm>
                  <a:off x="4114822" y="1455156"/>
                  <a:ext cx="7626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=6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F4FB106-997C-414D-803B-0C4A01D17F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22" y="1455156"/>
                  <a:ext cx="762645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Left Brace 11">
              <a:extLst>
                <a:ext uri="{FF2B5EF4-FFF2-40B4-BE49-F238E27FC236}">
                  <a16:creationId xmlns:a16="http://schemas.microsoft.com/office/drawing/2014/main" id="{8FD63339-9CA6-4E54-8148-FCD6847906CE}"/>
                </a:ext>
              </a:extLst>
            </p:cNvPr>
            <p:cNvSpPr/>
            <p:nvPr/>
          </p:nvSpPr>
          <p:spPr>
            <a:xfrm>
              <a:off x="5287901" y="1020317"/>
              <a:ext cx="452487" cy="1625946"/>
            </a:xfrm>
            <a:prstGeom prst="leftBrace">
              <a:avLst>
                <a:gd name="adj1" fmla="val 42976"/>
                <a:gd name="adj2" fmla="val 50000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FAEC2E-102C-4EE5-AD0B-21624D27C40E}"/>
                </a:ext>
              </a:extLst>
            </p:cNvPr>
            <p:cNvSpPr txBox="1"/>
            <p:nvPr/>
          </p:nvSpPr>
          <p:spPr>
            <a:xfrm>
              <a:off x="3348891" y="3691335"/>
              <a:ext cx="1240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Generation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7EADEE9-A00D-4F6B-9D82-35BE0E6AD171}"/>
                    </a:ext>
                  </a:extLst>
                </p:cNvPr>
                <p:cNvSpPr txBox="1"/>
                <p:nvPr/>
              </p:nvSpPr>
              <p:spPr>
                <a:xfrm>
                  <a:off x="6096000" y="757477"/>
                  <a:ext cx="410690" cy="36933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7EADEE9-A00D-4F6B-9D82-35BE0E6AD1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757477"/>
                  <a:ext cx="41069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FB86903-84A0-4A41-84E2-7E72FEE2088D}"/>
                    </a:ext>
                  </a:extLst>
                </p:cNvPr>
                <p:cNvSpPr txBox="1"/>
                <p:nvPr/>
              </p:nvSpPr>
              <p:spPr>
                <a:xfrm>
                  <a:off x="6096000" y="3376750"/>
                  <a:ext cx="410690" cy="36933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FB86903-84A0-4A41-84E2-7E72FEE208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3376750"/>
                  <a:ext cx="41069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D01BE0B-9F09-496A-B87B-A0E5C4F1CEA4}"/>
                    </a:ext>
                  </a:extLst>
                </p:cNvPr>
                <p:cNvSpPr txBox="1"/>
                <p:nvPr/>
              </p:nvSpPr>
              <p:spPr>
                <a:xfrm>
                  <a:off x="6096000" y="2346474"/>
                  <a:ext cx="410690" cy="36933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D01BE0B-9F09-496A-B87B-A0E5C4F1CE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2346474"/>
                  <a:ext cx="41069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A9D81C9-8CF8-4955-B07D-DFC9E3B558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3633" y="1750317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5D013BC-925D-477D-8AD4-14D536B4FA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9080" y="3030614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BCD22E8-BC46-408F-AACB-2A641FF6BFEC}"/>
                </a:ext>
              </a:extLst>
            </p:cNvPr>
            <p:cNvCxnSpPr>
              <a:cxnSpLocks/>
            </p:cNvCxnSpPr>
            <p:nvPr/>
          </p:nvCxnSpPr>
          <p:spPr>
            <a:xfrm>
              <a:off x="3998128" y="3122054"/>
              <a:ext cx="10843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A4572AE-A7E1-4C4C-8589-8150AA258DB8}"/>
                </a:ext>
              </a:extLst>
            </p:cNvPr>
            <p:cNvCxnSpPr>
              <a:cxnSpLocks/>
            </p:cNvCxnSpPr>
            <p:nvPr/>
          </p:nvCxnSpPr>
          <p:spPr>
            <a:xfrm>
              <a:off x="3998127" y="1822678"/>
              <a:ext cx="10843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01457B1-5E7E-4786-A2CB-94AED029FD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47628" y="943929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161AC68-1432-4622-B71C-5B106C0D2E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47628" y="1263809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3620F43-3315-4822-9A15-CCE0C0B20A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43274" y="1580515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E8749C7-5083-4534-AA19-62450D584A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43274" y="1896118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07D5322-EA23-445F-8C66-45B6E4EC2D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43274" y="2211721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CE91998-4D52-45CD-BCF4-7AF7D7CA80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43274" y="2531140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0624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26A63BCD-7181-498F-B9AC-010BF79E05FA}"/>
              </a:ext>
            </a:extLst>
          </p:cNvPr>
          <p:cNvGrpSpPr/>
          <p:nvPr/>
        </p:nvGrpSpPr>
        <p:grpSpPr>
          <a:xfrm>
            <a:off x="3238594" y="2573006"/>
            <a:ext cx="4813536" cy="2744720"/>
            <a:chOff x="3238594" y="2573006"/>
            <a:chExt cx="4813536" cy="2744720"/>
          </a:xfrm>
        </p:grpSpPr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4C3BEC54-0F40-4296-A35A-553AC273342C}"/>
                </a:ext>
              </a:extLst>
            </p:cNvPr>
            <p:cNvSpPr/>
            <p:nvPr/>
          </p:nvSpPr>
          <p:spPr>
            <a:xfrm>
              <a:off x="3528291" y="3627475"/>
              <a:ext cx="4175828" cy="1690251"/>
            </a:xfrm>
            <a:custGeom>
              <a:avLst/>
              <a:gdLst>
                <a:gd name="connsiteX0" fmla="*/ 0 w 3020291"/>
                <a:gd name="connsiteY0" fmla="*/ 1091512 h 1091512"/>
                <a:gd name="connsiteX1" fmla="*/ 600364 w 3020291"/>
                <a:gd name="connsiteY1" fmla="*/ 906785 h 1091512"/>
                <a:gd name="connsiteX2" fmla="*/ 1117600 w 3020291"/>
                <a:gd name="connsiteY2" fmla="*/ 1621 h 1091512"/>
                <a:gd name="connsiteX3" fmla="*/ 1625600 w 3020291"/>
                <a:gd name="connsiteY3" fmla="*/ 694349 h 1091512"/>
                <a:gd name="connsiteX4" fmla="*/ 3020291 w 3020291"/>
                <a:gd name="connsiteY4" fmla="*/ 1045330 h 1091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20291" h="1091512">
                  <a:moveTo>
                    <a:pt x="0" y="1091512"/>
                  </a:moveTo>
                  <a:cubicBezTo>
                    <a:pt x="207048" y="1089972"/>
                    <a:pt x="414097" y="1088433"/>
                    <a:pt x="600364" y="906785"/>
                  </a:cubicBezTo>
                  <a:cubicBezTo>
                    <a:pt x="786631" y="725137"/>
                    <a:pt x="946727" y="37027"/>
                    <a:pt x="1117600" y="1621"/>
                  </a:cubicBezTo>
                  <a:cubicBezTo>
                    <a:pt x="1288473" y="-33785"/>
                    <a:pt x="1308485" y="520398"/>
                    <a:pt x="1625600" y="694349"/>
                  </a:cubicBezTo>
                  <a:cubicBezTo>
                    <a:pt x="1942715" y="868300"/>
                    <a:pt x="2481503" y="956815"/>
                    <a:pt x="3020291" y="104533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BDB640CF-B21B-4A87-9454-3F1EBC02DB8A}"/>
                </a:ext>
              </a:extLst>
            </p:cNvPr>
            <p:cNvCxnSpPr>
              <a:cxnSpLocks/>
            </p:cNvCxnSpPr>
            <p:nvPr/>
          </p:nvCxnSpPr>
          <p:spPr>
            <a:xfrm>
              <a:off x="3528291" y="2905300"/>
              <a:ext cx="0" cy="6467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AE23F26-E00B-4821-BE11-148AD98460F4}"/>
                </a:ext>
              </a:extLst>
            </p:cNvPr>
            <p:cNvCxnSpPr>
              <a:cxnSpLocks/>
            </p:cNvCxnSpPr>
            <p:nvPr/>
          </p:nvCxnSpPr>
          <p:spPr>
            <a:xfrm>
              <a:off x="7704119" y="2905300"/>
              <a:ext cx="0" cy="6467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41860D9-416E-43DD-B5CB-E37143F3050C}"/>
                </a:ext>
              </a:extLst>
            </p:cNvPr>
            <p:cNvCxnSpPr>
              <a:cxnSpLocks/>
            </p:cNvCxnSpPr>
            <p:nvPr/>
          </p:nvCxnSpPr>
          <p:spPr>
            <a:xfrm>
              <a:off x="3528291" y="3228680"/>
              <a:ext cx="417582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2227C0-6A10-40C9-8D39-6022D66617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52118" y="318296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DFA8F43-C600-4D4B-B8F4-B5FFA4E11D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8518" y="317981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2D0C94C-2A18-4424-9DEC-B4477F0BB3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22237" y="317938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ED9B919-01A4-4CB0-8E91-314D08A38A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86915" y="317938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ADF9E1D-8167-4C45-8AA8-14871312F8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00197" y="3180958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0FD5BB3-EAE6-4329-BAD4-8DFAE82F29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76597" y="317938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6168359-70B2-4B8F-8B6D-04E5747DCD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19037" y="317938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B294832-3959-4380-B680-43F2211461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75488" y="317938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BC09A85-7267-4149-B3CF-6E7330A0CA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14715" y="317938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F03D1F0-A3BA-45A2-BC0C-77165E2549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25425" y="317938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5F0CD48-6B62-4DF4-BF1A-E43555A19D9E}"/>
                </a:ext>
              </a:extLst>
            </p:cNvPr>
            <p:cNvCxnSpPr>
              <a:cxnSpLocks/>
            </p:cNvCxnSpPr>
            <p:nvPr/>
          </p:nvCxnSpPr>
          <p:spPr>
            <a:xfrm>
              <a:off x="3771145" y="3255323"/>
              <a:ext cx="0" cy="205297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C6FC012-279D-4C8C-925C-F78304CD635E}"/>
                </a:ext>
              </a:extLst>
            </p:cNvPr>
            <p:cNvCxnSpPr>
              <a:cxnSpLocks/>
            </p:cNvCxnSpPr>
            <p:nvPr/>
          </p:nvCxnSpPr>
          <p:spPr>
            <a:xfrm>
              <a:off x="5864757" y="3264036"/>
              <a:ext cx="0" cy="148132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D9D8E38-F585-42A1-808E-D54DA39F4377}"/>
                </a:ext>
              </a:extLst>
            </p:cNvPr>
            <p:cNvCxnSpPr>
              <a:cxnSpLocks/>
            </p:cNvCxnSpPr>
            <p:nvPr/>
          </p:nvCxnSpPr>
          <p:spPr>
            <a:xfrm>
              <a:off x="6567957" y="3243961"/>
              <a:ext cx="0" cy="175983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1777C5F-93C5-4E0F-B1F7-B347A8DDD41A}"/>
                </a:ext>
              </a:extLst>
            </p:cNvPr>
            <p:cNvCxnSpPr>
              <a:cxnSpLocks/>
            </p:cNvCxnSpPr>
            <p:nvPr/>
          </p:nvCxnSpPr>
          <p:spPr>
            <a:xfrm>
              <a:off x="7074238" y="3243961"/>
              <a:ext cx="0" cy="189107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6B3330A-F883-4B12-AF4D-2C966964FF44}"/>
                </a:ext>
              </a:extLst>
            </p:cNvPr>
            <p:cNvCxnSpPr>
              <a:cxnSpLocks/>
            </p:cNvCxnSpPr>
            <p:nvPr/>
          </p:nvCxnSpPr>
          <p:spPr>
            <a:xfrm>
              <a:off x="7197838" y="3280254"/>
              <a:ext cx="0" cy="185477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F56BE64-F563-4B23-9DFF-3D1445A7BC0E}"/>
                </a:ext>
              </a:extLst>
            </p:cNvPr>
            <p:cNvCxnSpPr>
              <a:cxnSpLocks/>
            </p:cNvCxnSpPr>
            <p:nvPr/>
          </p:nvCxnSpPr>
          <p:spPr>
            <a:xfrm>
              <a:off x="4521208" y="3255323"/>
              <a:ext cx="0" cy="148975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C5D73BE-7156-421B-A29E-0BD82FEED5E0}"/>
                </a:ext>
              </a:extLst>
            </p:cNvPr>
            <p:cNvCxnSpPr>
              <a:cxnSpLocks/>
            </p:cNvCxnSpPr>
            <p:nvPr/>
          </p:nvCxnSpPr>
          <p:spPr>
            <a:xfrm>
              <a:off x="5422317" y="3272242"/>
              <a:ext cx="0" cy="94386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CB7BC78-E432-43E2-8CA4-3FD45E185A8D}"/>
                </a:ext>
              </a:extLst>
            </p:cNvPr>
            <p:cNvCxnSpPr>
              <a:cxnSpLocks/>
            </p:cNvCxnSpPr>
            <p:nvPr/>
          </p:nvCxnSpPr>
          <p:spPr>
            <a:xfrm>
              <a:off x="5546564" y="3270827"/>
              <a:ext cx="0" cy="1201773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C6B5CB0-FAA4-4E63-961B-647CD02B15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59026" y="3255323"/>
              <a:ext cx="3472" cy="198131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65B920C-BA69-4114-B202-B27E227FE480}"/>
                </a:ext>
              </a:extLst>
            </p:cNvPr>
            <p:cNvCxnSpPr>
              <a:cxnSpLocks/>
            </p:cNvCxnSpPr>
            <p:nvPr/>
          </p:nvCxnSpPr>
          <p:spPr>
            <a:xfrm>
              <a:off x="4232635" y="3255323"/>
              <a:ext cx="0" cy="187971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E4537317-A0B1-48AF-B09D-B4BC524049B8}"/>
                    </a:ext>
                  </a:extLst>
                </p:cNvPr>
                <p:cNvSpPr txBox="1"/>
                <p:nvPr/>
              </p:nvSpPr>
              <p:spPr>
                <a:xfrm>
                  <a:off x="3238594" y="2579009"/>
                  <a:ext cx="5932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E4537317-A0B1-48AF-B09D-B4BC524049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8594" y="2579009"/>
                  <a:ext cx="59323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102" r="-9184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C2AC407-26D0-42DB-B432-04C20844E3A5}"/>
                    </a:ext>
                  </a:extLst>
                </p:cNvPr>
                <p:cNvSpPr txBox="1"/>
                <p:nvPr/>
              </p:nvSpPr>
              <p:spPr>
                <a:xfrm>
                  <a:off x="7356107" y="2573006"/>
                  <a:ext cx="69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C2AC407-26D0-42DB-B432-04C20844E3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6107" y="2573006"/>
                  <a:ext cx="696023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4386" r="-1754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A8334DD3-EED3-4EB9-B60C-22A43166CECD}"/>
                    </a:ext>
                  </a:extLst>
                </p:cNvPr>
                <p:cNvSpPr txBox="1"/>
                <p:nvPr/>
              </p:nvSpPr>
              <p:spPr>
                <a:xfrm>
                  <a:off x="3568626" y="2812531"/>
                  <a:ext cx="4466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A8334DD3-EED3-4EB9-B60C-22A43166CE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8626" y="2812531"/>
                  <a:ext cx="446661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9EF01B4-C20E-42A8-A27E-8904B541C8B4}"/>
                </a:ext>
              </a:extLst>
            </p:cNvPr>
            <p:cNvSpPr txBox="1"/>
            <p:nvPr/>
          </p:nvSpPr>
          <p:spPr>
            <a:xfrm>
              <a:off x="4793344" y="2764336"/>
              <a:ext cx="11801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 . . . . . . 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8785AED3-1287-4DC9-8585-56EF0B22290D}"/>
                    </a:ext>
                  </a:extLst>
                </p:cNvPr>
                <p:cNvSpPr txBox="1"/>
                <p:nvPr/>
              </p:nvSpPr>
              <p:spPr>
                <a:xfrm>
                  <a:off x="7012111" y="2810485"/>
                  <a:ext cx="4617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8785AED3-1287-4DC9-8585-56EF0B2229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2111" y="2810485"/>
                  <a:ext cx="46172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55A49000-29FB-4683-97DC-696625D9A3AC}"/>
                    </a:ext>
                  </a:extLst>
                </p:cNvPr>
                <p:cNvSpPr txBox="1"/>
                <p:nvPr/>
              </p:nvSpPr>
              <p:spPr>
                <a:xfrm>
                  <a:off x="7250489" y="4745075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55A49000-29FB-4683-97DC-696625D9A3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0489" y="4745075"/>
                  <a:ext cx="75026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0569" t="-2174" r="-4065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56435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>
            <a:extLst>
              <a:ext uri="{FF2B5EF4-FFF2-40B4-BE49-F238E27FC236}">
                <a16:creationId xmlns:a16="http://schemas.microsoft.com/office/drawing/2014/main" id="{B605E674-8E1A-40E9-8531-3AA2969B543A}"/>
              </a:ext>
            </a:extLst>
          </p:cNvPr>
          <p:cNvGrpSpPr/>
          <p:nvPr/>
        </p:nvGrpSpPr>
        <p:grpSpPr>
          <a:xfrm>
            <a:off x="2676382" y="0"/>
            <a:ext cx="4869169" cy="6817341"/>
            <a:chOff x="2676382" y="0"/>
            <a:chExt cx="4869169" cy="6817341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E18B39AB-EEF7-4CB6-B4ED-397D4AF2CCCD}"/>
                </a:ext>
              </a:extLst>
            </p:cNvPr>
            <p:cNvGrpSpPr/>
            <p:nvPr/>
          </p:nvGrpSpPr>
          <p:grpSpPr>
            <a:xfrm>
              <a:off x="2676382" y="0"/>
              <a:ext cx="4762815" cy="3303190"/>
              <a:chOff x="1743875" y="757477"/>
              <a:chExt cx="4762815" cy="3303190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C80432F3-078E-47C7-A288-481A44D712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99508" y="2398282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1654E283-FB6A-405C-AA35-5F0D5EF2AF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2651" y="2478641"/>
                <a:ext cx="108439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Left Brace 4">
                <a:extLst>
                  <a:ext uri="{FF2B5EF4-FFF2-40B4-BE49-F238E27FC236}">
                    <a16:creationId xmlns:a16="http://schemas.microsoft.com/office/drawing/2014/main" id="{CED12F27-0BDE-48BD-9AA0-BE88FAC9148F}"/>
                  </a:ext>
                </a:extLst>
              </p:cNvPr>
              <p:cNvSpPr/>
              <p:nvPr/>
            </p:nvSpPr>
            <p:spPr>
              <a:xfrm>
                <a:off x="3333135" y="1835226"/>
                <a:ext cx="365760" cy="1286828"/>
              </a:xfrm>
              <a:prstGeom prst="leftBrace">
                <a:avLst>
                  <a:gd name="adj1" fmla="val 44047"/>
                  <a:gd name="adj2" fmla="val 50000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2256495-3B0C-4785-ACDB-4404E94A284C}"/>
                  </a:ext>
                </a:extLst>
              </p:cNvPr>
              <p:cNvSpPr txBox="1"/>
              <p:nvPr/>
            </p:nvSpPr>
            <p:spPr>
              <a:xfrm>
                <a:off x="1743875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FC4C283E-BBCE-48A4-86CE-97D844DBD372}"/>
                      </a:ext>
                    </a:extLst>
                  </p:cNvPr>
                  <p:cNvSpPr txBox="1"/>
                  <p:nvPr/>
                </p:nvSpPr>
                <p:spPr>
                  <a:xfrm>
                    <a:off x="2156985" y="2028950"/>
                    <a:ext cx="7626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FC4C283E-BBCE-48A4-86CE-97D844DBD3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6985" y="2028950"/>
                    <a:ext cx="762645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CAFBCF5-33E9-478A-98E6-1B516EFA6359}"/>
                  </a:ext>
                </a:extLst>
              </p:cNvPr>
              <p:cNvSpPr txBox="1"/>
              <p:nvPr/>
            </p:nvSpPr>
            <p:spPr>
              <a:xfrm>
                <a:off x="3759940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8820159-519A-410F-B218-FC8343DECBA5}"/>
                  </a:ext>
                </a:extLst>
              </p:cNvPr>
              <p:cNvSpPr txBox="1"/>
              <p:nvPr/>
            </p:nvSpPr>
            <p:spPr>
              <a:xfrm>
                <a:off x="5776005" y="3424877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E08AA585-B346-4BC5-B97C-A5ACA73C5FC8}"/>
                      </a:ext>
                    </a:extLst>
                  </p:cNvPr>
                  <p:cNvSpPr txBox="1"/>
                  <p:nvPr/>
                </p:nvSpPr>
                <p:spPr>
                  <a:xfrm>
                    <a:off x="4114822" y="2752722"/>
                    <a:ext cx="7626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E08AA585-B346-4BC5-B97C-A5ACA73C5FC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22" y="2752722"/>
                    <a:ext cx="762645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AFB5B633-87C8-4171-ADBA-FBE7435AAF25}"/>
                      </a:ext>
                    </a:extLst>
                  </p:cNvPr>
                  <p:cNvSpPr txBox="1"/>
                  <p:nvPr/>
                </p:nvSpPr>
                <p:spPr>
                  <a:xfrm>
                    <a:off x="4114822" y="1455156"/>
                    <a:ext cx="7626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=6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AFB5B633-87C8-4171-ADBA-FBE7435AAF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22" y="1455156"/>
                    <a:ext cx="762645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Left Brace 15">
                <a:extLst>
                  <a:ext uri="{FF2B5EF4-FFF2-40B4-BE49-F238E27FC236}">
                    <a16:creationId xmlns:a16="http://schemas.microsoft.com/office/drawing/2014/main" id="{5A5EA59C-07D8-49D0-B9AF-1B5C876C3373}"/>
                  </a:ext>
                </a:extLst>
              </p:cNvPr>
              <p:cNvSpPr/>
              <p:nvPr/>
            </p:nvSpPr>
            <p:spPr>
              <a:xfrm>
                <a:off x="5287901" y="1020317"/>
                <a:ext cx="452487" cy="1625946"/>
              </a:xfrm>
              <a:prstGeom prst="leftBrace">
                <a:avLst>
                  <a:gd name="adj1" fmla="val 42976"/>
                  <a:gd name="adj2" fmla="val 50000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E34C936-744C-4EA7-B359-328595B94674}"/>
                  </a:ext>
                </a:extLst>
              </p:cNvPr>
              <p:cNvSpPr txBox="1"/>
              <p:nvPr/>
            </p:nvSpPr>
            <p:spPr>
              <a:xfrm>
                <a:off x="3348891" y="3691335"/>
                <a:ext cx="1240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Generation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34A50840-B5A8-46A6-9203-8E20447766C5}"/>
                      </a:ext>
                    </a:extLst>
                  </p:cNvPr>
                  <p:cNvSpPr txBox="1"/>
                  <p:nvPr/>
                </p:nvSpPr>
                <p:spPr>
                  <a:xfrm>
                    <a:off x="6096000" y="757477"/>
                    <a:ext cx="4106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34A50840-B5A8-46A6-9203-8E20447766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0" y="757477"/>
                    <a:ext cx="41069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E84F6347-FEAA-4FAF-B7B2-9459DCA6B5F0}"/>
                      </a:ext>
                    </a:extLst>
                  </p:cNvPr>
                  <p:cNvSpPr txBox="1"/>
                  <p:nvPr/>
                </p:nvSpPr>
                <p:spPr>
                  <a:xfrm>
                    <a:off x="6096000" y="3376750"/>
                    <a:ext cx="4106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E84F6347-FEAA-4FAF-B7B2-9459DCA6B5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0" y="3376750"/>
                    <a:ext cx="41069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01DD3E5E-AEB3-41AD-AAD5-E65456E9E7AE}"/>
                      </a:ext>
                    </a:extLst>
                  </p:cNvPr>
                  <p:cNvSpPr txBox="1"/>
                  <p:nvPr/>
                </p:nvSpPr>
                <p:spPr>
                  <a:xfrm>
                    <a:off x="6096000" y="2346474"/>
                    <a:ext cx="4106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01DD3E5E-AEB3-41AD-AAD5-E65456E9E7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0" y="2346474"/>
                    <a:ext cx="41069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4D4833C-5791-49A6-A8A0-AD625FA4FF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53633" y="1750317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BF865F13-D5A2-4328-9429-C25E417A0A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59080" y="3030614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D610FCEB-C343-4F96-977E-061BB1795F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8128" y="3122054"/>
                <a:ext cx="108439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C7713890-D697-433B-AE71-D025CE2A91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8127" y="1822678"/>
                <a:ext cx="108439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6C0736A3-E275-4AF9-8084-72521421C58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47628" y="943929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660DC451-3390-4E06-AA82-3C30D1F8D8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47628" y="1263809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81C93D7-5AFD-4E30-8795-15ED2F93FD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43274" y="1580515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470D93E3-13B7-43EA-9A1A-0B31810DB1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43274" y="1896118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3DE04BB-3407-4468-990B-EB79D70722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43274" y="2211721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89404BC2-D4C6-459A-8F76-82ACB108A54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43274" y="2531140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D405CD3-3AA3-43BE-BDAF-5376EA8F8594}"/>
                </a:ext>
              </a:extLst>
            </p:cNvPr>
            <p:cNvGrpSpPr/>
            <p:nvPr/>
          </p:nvGrpSpPr>
          <p:grpSpPr>
            <a:xfrm>
              <a:off x="2732015" y="4072621"/>
              <a:ext cx="4813536" cy="2744720"/>
              <a:chOff x="3238594" y="2573006"/>
              <a:chExt cx="4813536" cy="2744720"/>
            </a:xfrm>
          </p:grpSpPr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06B7124E-CE17-4CE0-8833-FB04F90464C5}"/>
                  </a:ext>
                </a:extLst>
              </p:cNvPr>
              <p:cNvSpPr/>
              <p:nvPr/>
            </p:nvSpPr>
            <p:spPr>
              <a:xfrm>
                <a:off x="3528291" y="3627475"/>
                <a:ext cx="4175828" cy="1690251"/>
              </a:xfrm>
              <a:custGeom>
                <a:avLst/>
                <a:gdLst>
                  <a:gd name="connsiteX0" fmla="*/ 0 w 3020291"/>
                  <a:gd name="connsiteY0" fmla="*/ 1091512 h 1091512"/>
                  <a:gd name="connsiteX1" fmla="*/ 600364 w 3020291"/>
                  <a:gd name="connsiteY1" fmla="*/ 906785 h 1091512"/>
                  <a:gd name="connsiteX2" fmla="*/ 1117600 w 3020291"/>
                  <a:gd name="connsiteY2" fmla="*/ 1621 h 1091512"/>
                  <a:gd name="connsiteX3" fmla="*/ 1625600 w 3020291"/>
                  <a:gd name="connsiteY3" fmla="*/ 694349 h 1091512"/>
                  <a:gd name="connsiteX4" fmla="*/ 3020291 w 3020291"/>
                  <a:gd name="connsiteY4" fmla="*/ 1045330 h 1091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20291" h="1091512">
                    <a:moveTo>
                      <a:pt x="0" y="1091512"/>
                    </a:moveTo>
                    <a:cubicBezTo>
                      <a:pt x="207048" y="1089972"/>
                      <a:pt x="414097" y="1088433"/>
                      <a:pt x="600364" y="906785"/>
                    </a:cubicBezTo>
                    <a:cubicBezTo>
                      <a:pt x="786631" y="725137"/>
                      <a:pt x="946727" y="37027"/>
                      <a:pt x="1117600" y="1621"/>
                    </a:cubicBezTo>
                    <a:cubicBezTo>
                      <a:pt x="1288473" y="-33785"/>
                      <a:pt x="1308485" y="520398"/>
                      <a:pt x="1625600" y="694349"/>
                    </a:cubicBezTo>
                    <a:cubicBezTo>
                      <a:pt x="1942715" y="868300"/>
                      <a:pt x="2481503" y="956815"/>
                      <a:pt x="3020291" y="104533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574A0BAD-D81E-47BE-BC14-30862EB44E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8291" y="2905300"/>
                <a:ext cx="0" cy="64676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1E9C9F84-FD22-430D-96B5-B3C22DC416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04119" y="2905300"/>
                <a:ext cx="0" cy="64676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07C9FC60-5A14-42EB-9450-58D452C81C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8291" y="3228680"/>
                <a:ext cx="417582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55C80C5F-F777-4DA5-8FC3-4B0D05CAD9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52118" y="3182960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1D8434D5-B691-4DAD-9F03-BC70F6139C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28518" y="3179817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6E41E265-2B89-42E9-8027-81880EFC39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22237" y="3179387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EFD878FD-E5B5-478F-9FE5-40C93E92BF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86915" y="3179387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8A2BF86B-B85F-4AE2-876B-B5FA5DBE69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00197" y="3180958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6FE94B4E-E925-40E3-ACAB-BADA170F8E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6597" y="3179387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7EA96330-90A5-4CD3-B828-840A5F655A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19037" y="3179387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70F1A2B8-0C56-4318-8CA1-EA706D4CCF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75488" y="3179387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027B81FD-0208-4C98-BEEC-716DEEBF5A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14715" y="3179387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1D2E9C98-10C3-46D6-B4F9-D241303F9B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25425" y="3179387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73573158-6470-421E-886C-8BE5108BD1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1145" y="3255323"/>
                <a:ext cx="0" cy="205297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0F052DDD-9ECB-41BC-9CC1-0CE20EFE36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4757" y="3264036"/>
                <a:ext cx="0" cy="148132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C333D750-2995-41D7-9A76-4AC43D5B42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67957" y="3243961"/>
                <a:ext cx="0" cy="175983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4E9F233B-54A6-4C1C-81F6-FF53BE48B9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74238" y="3243961"/>
                <a:ext cx="0" cy="189107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19F10917-7C4D-4158-822E-336FEEF041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97838" y="3280254"/>
                <a:ext cx="0" cy="185477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8DB125C2-BE80-44C9-8E51-C7B173C972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21208" y="3255323"/>
                <a:ext cx="0" cy="148975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B7AF7848-591C-4B55-9C0F-9B2C2D5DEF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2317" y="3272242"/>
                <a:ext cx="0" cy="94386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DFFCD0C9-CADB-4ACC-B2C6-23A8F50839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6564" y="3270827"/>
                <a:ext cx="0" cy="120177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BE2B359E-AC2E-451A-8B0C-CDEB42E460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59026" y="3255323"/>
                <a:ext cx="3472" cy="198131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D241EEEA-9F21-4B82-B378-4B21589F85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2635" y="3255323"/>
                <a:ext cx="0" cy="187971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A471AD2B-6DC6-4FCC-AC3D-B2F43351D1EA}"/>
                      </a:ext>
                    </a:extLst>
                  </p:cNvPr>
                  <p:cNvSpPr txBox="1"/>
                  <p:nvPr/>
                </p:nvSpPr>
                <p:spPr>
                  <a:xfrm>
                    <a:off x="3238594" y="2579009"/>
                    <a:ext cx="59323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A471AD2B-6DC6-4FCC-AC3D-B2F43351D1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8594" y="2579009"/>
                    <a:ext cx="593239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5155" r="-10309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05C6C016-DA47-41B4-BA3E-C7D971495F5A}"/>
                      </a:ext>
                    </a:extLst>
                  </p:cNvPr>
                  <p:cNvSpPr txBox="1"/>
                  <p:nvPr/>
                </p:nvSpPr>
                <p:spPr>
                  <a:xfrm>
                    <a:off x="7356107" y="2573006"/>
                    <a:ext cx="69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05C6C016-DA47-41B4-BA3E-C7D971495F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56107" y="2573006"/>
                    <a:ext cx="696023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4386" r="-1754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C29DFB78-4EF2-4C88-8BCC-420B3FC71ECE}"/>
                      </a:ext>
                    </a:extLst>
                  </p:cNvPr>
                  <p:cNvSpPr txBox="1"/>
                  <p:nvPr/>
                </p:nvSpPr>
                <p:spPr>
                  <a:xfrm>
                    <a:off x="3568626" y="2812531"/>
                    <a:ext cx="44666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C29DFB78-4EF2-4C88-8BCC-420B3FC71E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68626" y="2812531"/>
                    <a:ext cx="446661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3146031-21A0-4AD9-8746-45586AEFFAE9}"/>
                  </a:ext>
                </a:extLst>
              </p:cNvPr>
              <p:cNvSpPr txBox="1"/>
              <p:nvPr/>
            </p:nvSpPr>
            <p:spPr>
              <a:xfrm>
                <a:off x="4793344" y="2764336"/>
                <a:ext cx="1180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. . . . . . . . . 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80FF89E9-3FE0-488F-BC06-BF5FE63428D9}"/>
                      </a:ext>
                    </a:extLst>
                  </p:cNvPr>
                  <p:cNvSpPr txBox="1"/>
                  <p:nvPr/>
                </p:nvSpPr>
                <p:spPr>
                  <a:xfrm>
                    <a:off x="7012111" y="2810485"/>
                    <a:ext cx="46172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80FF89E9-3FE0-488F-BC06-BF5FE63428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12111" y="2810485"/>
                    <a:ext cx="461728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7145F3E2-EBF8-463F-A5B0-B71D7B930735}"/>
                      </a:ext>
                    </a:extLst>
                  </p:cNvPr>
                  <p:cNvSpPr txBox="1"/>
                  <p:nvPr/>
                </p:nvSpPr>
                <p:spPr>
                  <a:xfrm>
                    <a:off x="7250489" y="4745075"/>
                    <a:ext cx="75026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7145F3E2-EBF8-463F-A5B0-B71D7B93073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50489" y="4745075"/>
                    <a:ext cx="750269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0569" t="-2174" r="-4065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7AC762C-BE12-4F51-9041-6BBE116F2F13}"/>
                </a:ext>
              </a:extLst>
            </p:cNvPr>
            <p:cNvSpPr txBox="1"/>
            <p:nvPr/>
          </p:nvSpPr>
          <p:spPr>
            <a:xfrm>
              <a:off x="2995158" y="506332"/>
              <a:ext cx="378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</a:t>
              </a:r>
              <a:r>
                <a:rPr lang="en-US" dirty="0" err="1"/>
                <a:t>i</a:t>
              </a:r>
              <a:r>
                <a:rPr lang="en-US" dirty="0"/>
                <a:t>)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AF0EBEFF-9D2F-4501-849D-F0290A9EF4F7}"/>
                </a:ext>
              </a:extLst>
            </p:cNvPr>
            <p:cNvSpPr txBox="1"/>
            <p:nvPr/>
          </p:nvSpPr>
          <p:spPr>
            <a:xfrm>
              <a:off x="2978068" y="3594226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(ii)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7055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121</Words>
  <Application>Microsoft Office PowerPoint</Application>
  <PresentationFormat>Widescreen</PresentationFormat>
  <Paragraphs>61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Landry</dc:creator>
  <cp:lastModifiedBy>Nicholas Landry</cp:lastModifiedBy>
  <cp:revision>19</cp:revision>
  <dcterms:created xsi:type="dcterms:W3CDTF">2021-04-08T19:56:02Z</dcterms:created>
  <dcterms:modified xsi:type="dcterms:W3CDTF">2021-06-15T06:41:54Z</dcterms:modified>
</cp:coreProperties>
</file>