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0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CDAC4-8ADF-403E-B870-877721D9EFE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2C51DCA3-E86E-44F4-A70F-F9A7D1E48793}">
      <dgm:prSet phldrT="[Text]"/>
      <dgm:spPr/>
      <dgm:t>
        <a:bodyPr/>
        <a:lstStyle/>
        <a:p>
          <a:r>
            <a:rPr lang="en-US" dirty="0" smtClean="0"/>
            <a:t>Read files</a:t>
          </a:r>
          <a:endParaRPr lang="en-US" dirty="0"/>
        </a:p>
      </dgm:t>
    </dgm:pt>
    <dgm:pt modelId="{82F022A6-CA1C-4E05-BD42-836961826E60}" type="parTrans" cxnId="{E1E7A7DA-522C-4EEF-A235-1F96F256FC66}">
      <dgm:prSet/>
      <dgm:spPr/>
      <dgm:t>
        <a:bodyPr/>
        <a:lstStyle/>
        <a:p>
          <a:endParaRPr lang="en-US"/>
        </a:p>
      </dgm:t>
    </dgm:pt>
    <dgm:pt modelId="{756063B4-411B-4840-BF74-406CC1E5B499}" type="sibTrans" cxnId="{E1E7A7DA-522C-4EEF-A235-1F96F256FC66}">
      <dgm:prSet/>
      <dgm:spPr/>
      <dgm:t>
        <a:bodyPr/>
        <a:lstStyle/>
        <a:p>
          <a:endParaRPr lang="en-US"/>
        </a:p>
      </dgm:t>
    </dgm:pt>
    <dgm:pt modelId="{DE9AEA25-2A2E-4F31-90F7-CBF08549499A}">
      <dgm:prSet phldrT="[Text]"/>
      <dgm:spPr/>
      <dgm:t>
        <a:bodyPr/>
        <a:lstStyle/>
        <a:p>
          <a:r>
            <a:rPr lang="en-US" dirty="0" smtClean="0"/>
            <a:t>Compile &amp; Test</a:t>
          </a:r>
          <a:endParaRPr lang="en-US" dirty="0"/>
        </a:p>
      </dgm:t>
    </dgm:pt>
    <dgm:pt modelId="{35DB1FF3-2FEF-48C0-B384-44B6B5B807D5}" type="parTrans" cxnId="{30766A1C-1E28-4641-B545-C73CC6DED3B1}">
      <dgm:prSet/>
      <dgm:spPr/>
      <dgm:t>
        <a:bodyPr/>
        <a:lstStyle/>
        <a:p>
          <a:endParaRPr lang="en-US"/>
        </a:p>
      </dgm:t>
    </dgm:pt>
    <dgm:pt modelId="{106C429F-CBE5-4BD8-98AF-333C355470DB}" type="sibTrans" cxnId="{30766A1C-1E28-4641-B545-C73CC6DED3B1}">
      <dgm:prSet/>
      <dgm:spPr/>
      <dgm:t>
        <a:bodyPr/>
        <a:lstStyle/>
        <a:p>
          <a:endParaRPr lang="en-US"/>
        </a:p>
      </dgm:t>
    </dgm:pt>
    <dgm:pt modelId="{DDAFA7CE-C5AB-426A-AC27-BACC49EDD457}">
      <dgm:prSet phldrT="[Text]"/>
      <dgm:spPr/>
      <dgm:t>
        <a:bodyPr/>
        <a:lstStyle/>
        <a:p>
          <a:r>
            <a:rPr lang="en-US" dirty="0" smtClean="0"/>
            <a:t>In memory file system</a:t>
          </a:r>
          <a:endParaRPr lang="en-US" dirty="0"/>
        </a:p>
      </dgm:t>
    </dgm:pt>
    <dgm:pt modelId="{349D55D1-EFA8-420D-ADB6-5D32D61CED04}" type="parTrans" cxnId="{4ED41C2C-3974-4896-AE9B-A29A49F2B37A}">
      <dgm:prSet/>
      <dgm:spPr/>
      <dgm:t>
        <a:bodyPr/>
        <a:lstStyle/>
        <a:p>
          <a:endParaRPr lang="en-US"/>
        </a:p>
      </dgm:t>
    </dgm:pt>
    <dgm:pt modelId="{551BB55F-AE36-410A-836F-315CFBF0E6D4}" type="sibTrans" cxnId="{4ED41C2C-3974-4896-AE9B-A29A49F2B37A}">
      <dgm:prSet/>
      <dgm:spPr/>
      <dgm:t>
        <a:bodyPr/>
        <a:lstStyle/>
        <a:p>
          <a:endParaRPr lang="en-US"/>
        </a:p>
      </dgm:t>
    </dgm:pt>
    <dgm:pt modelId="{4EDDE30C-76DA-43F5-A21B-19E756F469D5}">
      <dgm:prSet phldrT="[Text]"/>
      <dgm:spPr/>
      <dgm:t>
        <a:bodyPr/>
        <a:lstStyle/>
        <a:p>
          <a:r>
            <a:rPr lang="en-US" dirty="0" err="1" smtClean="0"/>
            <a:t>JavaCompiler</a:t>
          </a:r>
          <a:r>
            <a:rPr lang="en-US" dirty="0" smtClean="0"/>
            <a:t> in JDK</a:t>
          </a:r>
          <a:endParaRPr lang="en-US" dirty="0"/>
        </a:p>
      </dgm:t>
    </dgm:pt>
    <dgm:pt modelId="{F0243DEF-07CF-4F1F-9574-15BA8EA47AD0}" type="parTrans" cxnId="{3E192123-69B2-4811-8BBE-81E448ADE431}">
      <dgm:prSet/>
      <dgm:spPr/>
      <dgm:t>
        <a:bodyPr/>
        <a:lstStyle/>
        <a:p>
          <a:endParaRPr lang="en-US"/>
        </a:p>
      </dgm:t>
    </dgm:pt>
    <dgm:pt modelId="{03500712-2687-40BF-A179-36A6499CA25B}" type="sibTrans" cxnId="{3E192123-69B2-4811-8BBE-81E448ADE431}">
      <dgm:prSet/>
      <dgm:spPr/>
      <dgm:t>
        <a:bodyPr/>
        <a:lstStyle/>
        <a:p>
          <a:endParaRPr lang="en-US"/>
        </a:p>
      </dgm:t>
    </dgm:pt>
    <dgm:pt modelId="{C2F2806D-5BD0-42B3-B27F-88420C9A365A}">
      <dgm:prSet phldrT="[Text]"/>
      <dgm:spPr/>
      <dgm:t>
        <a:bodyPr/>
        <a:lstStyle/>
        <a:p>
          <a:r>
            <a:rPr lang="en-US" dirty="0" smtClean="0"/>
            <a:t>Survived</a:t>
          </a:r>
          <a:endParaRPr lang="en-US" dirty="0"/>
        </a:p>
      </dgm:t>
    </dgm:pt>
    <dgm:pt modelId="{744E61B2-C1F6-462C-99B9-EEE4E4D287B1}" type="parTrans" cxnId="{DC2FBF4A-6A52-4E6E-A619-97C11EB30E90}">
      <dgm:prSet/>
      <dgm:spPr/>
      <dgm:t>
        <a:bodyPr/>
        <a:lstStyle/>
        <a:p>
          <a:endParaRPr lang="en-US"/>
        </a:p>
      </dgm:t>
    </dgm:pt>
    <dgm:pt modelId="{1B7A1972-6585-45ED-B814-39307296FAC9}" type="sibTrans" cxnId="{DC2FBF4A-6A52-4E6E-A619-97C11EB30E90}">
      <dgm:prSet/>
      <dgm:spPr/>
      <dgm:t>
        <a:bodyPr/>
        <a:lstStyle/>
        <a:p>
          <a:endParaRPr lang="en-US"/>
        </a:p>
      </dgm:t>
    </dgm:pt>
    <dgm:pt modelId="{66E1DA1B-2056-4C47-B305-34EF0CA6B6F8}">
      <dgm:prSet phldrT="[Text]"/>
      <dgm:spPr/>
      <dgm:t>
        <a:bodyPr/>
        <a:lstStyle/>
        <a:p>
          <a:r>
            <a:rPr lang="en-US" dirty="0" smtClean="0"/>
            <a:t>Killed</a:t>
          </a:r>
          <a:endParaRPr lang="en-US" dirty="0"/>
        </a:p>
      </dgm:t>
    </dgm:pt>
    <dgm:pt modelId="{4573D539-3309-4E3A-9CE4-B956D3697E5B}" type="parTrans" cxnId="{1CABB44E-7CC5-49E7-AFFB-E03D622716F9}">
      <dgm:prSet/>
      <dgm:spPr/>
      <dgm:t>
        <a:bodyPr/>
        <a:lstStyle/>
        <a:p>
          <a:endParaRPr lang="en-US"/>
        </a:p>
      </dgm:t>
    </dgm:pt>
    <dgm:pt modelId="{EE2E6FCE-0DED-4A5A-B638-100B4B6B4843}" type="sibTrans" cxnId="{1CABB44E-7CC5-49E7-AFFB-E03D622716F9}">
      <dgm:prSet/>
      <dgm:spPr/>
      <dgm:t>
        <a:bodyPr/>
        <a:lstStyle/>
        <a:p>
          <a:endParaRPr lang="en-US"/>
        </a:p>
      </dgm:t>
    </dgm:pt>
    <dgm:pt modelId="{7B1DF854-8E8A-4125-9779-A947C4DD6687}">
      <dgm:prSet phldrT="[Text]"/>
      <dgm:spPr/>
      <dgm:t>
        <a:bodyPr/>
        <a:lstStyle/>
        <a:p>
          <a:r>
            <a:rPr lang="en-US" dirty="0" smtClean="0"/>
            <a:t>Stillborn</a:t>
          </a:r>
          <a:endParaRPr lang="en-US" dirty="0"/>
        </a:p>
      </dgm:t>
    </dgm:pt>
    <dgm:pt modelId="{35E5157E-955B-4A64-9DCE-FEDFD2915C73}" type="parTrans" cxnId="{CC9BF970-55E1-4280-8386-FA57843C5B17}">
      <dgm:prSet/>
      <dgm:spPr/>
      <dgm:t>
        <a:bodyPr/>
        <a:lstStyle/>
        <a:p>
          <a:endParaRPr lang="en-US"/>
        </a:p>
      </dgm:t>
    </dgm:pt>
    <dgm:pt modelId="{ECB805D6-BEA9-4A22-8CA2-3B659A799C6E}" type="sibTrans" cxnId="{CC9BF970-55E1-4280-8386-FA57843C5B17}">
      <dgm:prSet/>
      <dgm:spPr/>
      <dgm:t>
        <a:bodyPr/>
        <a:lstStyle/>
        <a:p>
          <a:endParaRPr lang="en-US"/>
        </a:p>
      </dgm:t>
    </dgm:pt>
    <dgm:pt modelId="{62AF8299-A868-4555-B95E-BBF0520E5147}">
      <dgm:prSet phldrT="[Text]"/>
      <dgm:spPr/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4C7324B3-B746-403D-8090-521CD8C13A9A}" type="sibTrans" cxnId="{D56880A2-BB80-479F-9442-FACEF0ABBB36}">
      <dgm:prSet/>
      <dgm:spPr/>
      <dgm:t>
        <a:bodyPr/>
        <a:lstStyle/>
        <a:p>
          <a:endParaRPr lang="en-US"/>
        </a:p>
      </dgm:t>
    </dgm:pt>
    <dgm:pt modelId="{3DF235BD-E46D-40C6-9C97-944AE5D324AE}" type="parTrans" cxnId="{D56880A2-BB80-479F-9442-FACEF0ABBB36}">
      <dgm:prSet/>
      <dgm:spPr/>
      <dgm:t>
        <a:bodyPr/>
        <a:lstStyle/>
        <a:p>
          <a:endParaRPr lang="en-US"/>
        </a:p>
      </dgm:t>
    </dgm:pt>
    <dgm:pt modelId="{02D82BB7-F216-4DF5-B872-9F78F9C54ADB}">
      <dgm:prSet phldrT="[Text]"/>
      <dgm:spPr/>
      <dgm:t>
        <a:bodyPr/>
        <a:lstStyle/>
        <a:p>
          <a:r>
            <a:rPr lang="en-US" dirty="0" smtClean="0"/>
            <a:t>Change Source</a:t>
          </a:r>
          <a:endParaRPr lang="en-US" dirty="0"/>
        </a:p>
      </dgm:t>
    </dgm:pt>
    <dgm:pt modelId="{02FBD29B-BE16-4810-B3CC-5008A64A3FE3}" type="parTrans" cxnId="{EBBE8CDA-29CB-4997-B1E3-5F1E74DA9036}">
      <dgm:prSet/>
      <dgm:spPr/>
      <dgm:t>
        <a:bodyPr/>
        <a:lstStyle/>
        <a:p>
          <a:endParaRPr lang="en-US"/>
        </a:p>
      </dgm:t>
    </dgm:pt>
    <dgm:pt modelId="{DA1C4CEA-3E1A-4266-B25E-126394D28957}" type="sibTrans" cxnId="{EBBE8CDA-29CB-4997-B1E3-5F1E74DA9036}">
      <dgm:prSet/>
      <dgm:spPr/>
      <dgm:t>
        <a:bodyPr/>
        <a:lstStyle/>
        <a:p>
          <a:endParaRPr lang="en-US"/>
        </a:p>
      </dgm:t>
    </dgm:pt>
    <dgm:pt modelId="{F660DFA9-2425-4185-A257-047B0822AC32}">
      <dgm:prSet phldrT="[Text]"/>
      <dgm:spPr/>
      <dgm:t>
        <a:bodyPr/>
        <a:lstStyle/>
        <a:p>
          <a:r>
            <a:rPr lang="en-US" dirty="0" smtClean="0"/>
            <a:t>Regex pattern matching</a:t>
          </a:r>
          <a:endParaRPr lang="en-US" dirty="0"/>
        </a:p>
      </dgm:t>
    </dgm:pt>
    <dgm:pt modelId="{724DBE99-864D-4E32-ADA4-4B2EE2BC1F26}" type="parTrans" cxnId="{A0E46733-372A-44A1-9F08-B17F150569C3}">
      <dgm:prSet/>
      <dgm:spPr/>
      <dgm:t>
        <a:bodyPr/>
        <a:lstStyle/>
        <a:p>
          <a:endParaRPr lang="en-US"/>
        </a:p>
      </dgm:t>
    </dgm:pt>
    <dgm:pt modelId="{99ECAA32-159D-4C6F-8D32-B7889A1670A6}" type="sibTrans" cxnId="{A0E46733-372A-44A1-9F08-B17F150569C3}">
      <dgm:prSet/>
      <dgm:spPr/>
      <dgm:t>
        <a:bodyPr/>
        <a:lstStyle/>
        <a:p>
          <a:endParaRPr lang="en-US"/>
        </a:p>
      </dgm:t>
    </dgm:pt>
    <dgm:pt modelId="{9404E611-639A-4BDF-BD04-39F453F05583}">
      <dgm:prSet phldrT="[Text]"/>
      <dgm:spPr/>
      <dgm:t>
        <a:bodyPr/>
        <a:lstStyle/>
        <a:p>
          <a:r>
            <a:rPr lang="en-US" dirty="0" smtClean="0"/>
            <a:t>JUnit</a:t>
          </a:r>
          <a:endParaRPr lang="en-US" dirty="0"/>
        </a:p>
      </dgm:t>
    </dgm:pt>
    <dgm:pt modelId="{73CCCC8B-87F1-458A-9B68-1F8EF5AEC120}" type="parTrans" cxnId="{3FCB5E5D-2403-491E-AA3D-178ADD7F0CD0}">
      <dgm:prSet/>
      <dgm:spPr/>
      <dgm:t>
        <a:bodyPr/>
        <a:lstStyle/>
        <a:p>
          <a:endParaRPr lang="en-US"/>
        </a:p>
      </dgm:t>
    </dgm:pt>
    <dgm:pt modelId="{31ECC3AA-0935-4045-B0C2-765A9A60E33C}" type="sibTrans" cxnId="{3FCB5E5D-2403-491E-AA3D-178ADD7F0CD0}">
      <dgm:prSet/>
      <dgm:spPr/>
      <dgm:t>
        <a:bodyPr/>
        <a:lstStyle/>
        <a:p>
          <a:endParaRPr lang="en-US"/>
        </a:p>
      </dgm:t>
    </dgm:pt>
    <dgm:pt modelId="{6CCF7E72-C9AD-428F-A1D2-AFE836F21962}">
      <dgm:prSet phldrT="[Text]"/>
      <dgm:spPr/>
      <dgm:t>
        <a:bodyPr/>
        <a:lstStyle/>
        <a:p>
          <a:r>
            <a:rPr lang="en-US" dirty="0" smtClean="0"/>
            <a:t>Custom </a:t>
          </a:r>
          <a:r>
            <a:rPr lang="en-US" dirty="0" err="1" smtClean="0"/>
            <a:t>ClassLoader</a:t>
          </a:r>
          <a:endParaRPr lang="en-US" dirty="0"/>
        </a:p>
      </dgm:t>
    </dgm:pt>
    <dgm:pt modelId="{8049F66F-3819-45E3-8A0B-0753B1693B5B}" type="parTrans" cxnId="{5C1A40EC-D020-443A-8392-F037E682D51B}">
      <dgm:prSet/>
      <dgm:spPr/>
      <dgm:t>
        <a:bodyPr/>
        <a:lstStyle/>
        <a:p>
          <a:endParaRPr lang="en-US"/>
        </a:p>
      </dgm:t>
    </dgm:pt>
    <dgm:pt modelId="{0F81477C-E340-4F52-AB99-837A158017BC}" type="sibTrans" cxnId="{5C1A40EC-D020-443A-8392-F037E682D51B}">
      <dgm:prSet/>
      <dgm:spPr/>
      <dgm:t>
        <a:bodyPr/>
        <a:lstStyle/>
        <a:p>
          <a:endParaRPr lang="en-US"/>
        </a:p>
      </dgm:t>
    </dgm:pt>
    <dgm:pt modelId="{ED1FB966-6F9F-4519-A2A6-617AE9331295}" type="pres">
      <dgm:prSet presAssocID="{291CDAC4-8ADF-403E-B870-877721D9EFE6}" presName="linearFlow" presStyleCnt="0">
        <dgm:presLayoutVars>
          <dgm:dir/>
          <dgm:animLvl val="lvl"/>
          <dgm:resizeHandles val="exact"/>
        </dgm:presLayoutVars>
      </dgm:prSet>
      <dgm:spPr/>
    </dgm:pt>
    <dgm:pt modelId="{AB382BF3-3C15-4A59-8A37-089BBB3004CF}" type="pres">
      <dgm:prSet presAssocID="{2C51DCA3-E86E-44F4-A70F-F9A7D1E48793}" presName="composite" presStyleCnt="0"/>
      <dgm:spPr/>
    </dgm:pt>
    <dgm:pt modelId="{1F405AC8-6252-4D58-9E02-836B87C092E6}" type="pres">
      <dgm:prSet presAssocID="{2C51DCA3-E86E-44F4-A70F-F9A7D1E4879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9DB0EA-658B-44F6-B6AE-A91E371FA417}" type="pres">
      <dgm:prSet presAssocID="{2C51DCA3-E86E-44F4-A70F-F9A7D1E48793}" presName="parSh" presStyleLbl="node1" presStyleIdx="0" presStyleCnt="4"/>
      <dgm:spPr/>
      <dgm:t>
        <a:bodyPr/>
        <a:lstStyle/>
        <a:p>
          <a:endParaRPr lang="en-US"/>
        </a:p>
      </dgm:t>
    </dgm:pt>
    <dgm:pt modelId="{B2D56E5A-8C5C-4CE9-83C9-0DEF4827196B}" type="pres">
      <dgm:prSet presAssocID="{2C51DCA3-E86E-44F4-A70F-F9A7D1E48793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DE029-687E-47FD-89E6-581E831D77D9}" type="pres">
      <dgm:prSet presAssocID="{756063B4-411B-4840-BF74-406CC1E5B49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54FDBB2-D7E1-4762-9373-B90EF91E3E4F}" type="pres">
      <dgm:prSet presAssocID="{756063B4-411B-4840-BF74-406CC1E5B499}" presName="connTx" presStyleLbl="sibTrans2D1" presStyleIdx="0" presStyleCnt="3"/>
      <dgm:spPr/>
      <dgm:t>
        <a:bodyPr/>
        <a:lstStyle/>
        <a:p>
          <a:endParaRPr lang="en-US"/>
        </a:p>
      </dgm:t>
    </dgm:pt>
    <dgm:pt modelId="{B6745143-7255-4DAD-90CC-71BBE594FB82}" type="pres">
      <dgm:prSet presAssocID="{02D82BB7-F216-4DF5-B872-9F78F9C54ADB}" presName="composite" presStyleCnt="0"/>
      <dgm:spPr/>
    </dgm:pt>
    <dgm:pt modelId="{00AE02BC-C9D1-4322-8AA6-D49A97B12C57}" type="pres">
      <dgm:prSet presAssocID="{02D82BB7-F216-4DF5-B872-9F78F9C54ADB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1C9D41-145F-4C8E-A870-C245578DEA44}" type="pres">
      <dgm:prSet presAssocID="{02D82BB7-F216-4DF5-B872-9F78F9C54ADB}" presName="parSh" presStyleLbl="node1" presStyleIdx="1" presStyleCnt="4"/>
      <dgm:spPr/>
      <dgm:t>
        <a:bodyPr/>
        <a:lstStyle/>
        <a:p>
          <a:endParaRPr lang="en-US"/>
        </a:p>
      </dgm:t>
    </dgm:pt>
    <dgm:pt modelId="{47EB0D6F-8904-4930-B705-588B929F108A}" type="pres">
      <dgm:prSet presAssocID="{02D82BB7-F216-4DF5-B872-9F78F9C54ADB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B19CD6-1588-4A29-ABA0-2427B9836A47}" type="pres">
      <dgm:prSet presAssocID="{DA1C4CEA-3E1A-4266-B25E-126394D2895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DCFFBD8-3E1F-477E-B896-09CD2FD0279E}" type="pres">
      <dgm:prSet presAssocID="{DA1C4CEA-3E1A-4266-B25E-126394D28957}" presName="connTx" presStyleLbl="sibTrans2D1" presStyleIdx="1" presStyleCnt="3"/>
      <dgm:spPr/>
      <dgm:t>
        <a:bodyPr/>
        <a:lstStyle/>
        <a:p>
          <a:endParaRPr lang="en-US"/>
        </a:p>
      </dgm:t>
    </dgm:pt>
    <dgm:pt modelId="{911BDA96-D122-4E30-8848-574DA7A542E2}" type="pres">
      <dgm:prSet presAssocID="{DE9AEA25-2A2E-4F31-90F7-CBF08549499A}" presName="composite" presStyleCnt="0"/>
      <dgm:spPr/>
    </dgm:pt>
    <dgm:pt modelId="{9E292276-5CC3-479F-BD1E-DF00D5C3ACE5}" type="pres">
      <dgm:prSet presAssocID="{DE9AEA25-2A2E-4F31-90F7-CBF08549499A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C3620-66EC-447A-8285-1C7BB03790C5}" type="pres">
      <dgm:prSet presAssocID="{DE9AEA25-2A2E-4F31-90F7-CBF08549499A}" presName="parSh" presStyleLbl="node1" presStyleIdx="2" presStyleCnt="4"/>
      <dgm:spPr/>
      <dgm:t>
        <a:bodyPr/>
        <a:lstStyle/>
        <a:p>
          <a:endParaRPr lang="en-US"/>
        </a:p>
      </dgm:t>
    </dgm:pt>
    <dgm:pt modelId="{88E6647E-0EFF-464A-B267-DCECE55F22F1}" type="pres">
      <dgm:prSet presAssocID="{DE9AEA25-2A2E-4F31-90F7-CBF08549499A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A4B6F-4BCD-4790-B060-741A7CE03E2B}" type="pres">
      <dgm:prSet presAssocID="{106C429F-CBE5-4BD8-98AF-333C355470D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8E5CBDD-DA13-4EFB-9A1C-64EE2F48B409}" type="pres">
      <dgm:prSet presAssocID="{106C429F-CBE5-4BD8-98AF-333C355470DB}" presName="connTx" presStyleLbl="sibTrans2D1" presStyleIdx="2" presStyleCnt="3"/>
      <dgm:spPr/>
      <dgm:t>
        <a:bodyPr/>
        <a:lstStyle/>
        <a:p>
          <a:endParaRPr lang="en-US"/>
        </a:p>
      </dgm:t>
    </dgm:pt>
    <dgm:pt modelId="{763D1473-EA7F-4656-BCF6-88A2C3EFC06F}" type="pres">
      <dgm:prSet presAssocID="{62AF8299-A868-4555-B95E-BBF0520E5147}" presName="composite" presStyleCnt="0"/>
      <dgm:spPr/>
    </dgm:pt>
    <dgm:pt modelId="{3C47116D-DEC1-4378-8676-7A9E59509CA3}" type="pres">
      <dgm:prSet presAssocID="{62AF8299-A868-4555-B95E-BBF0520E514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773379-7D7D-4CD0-AD23-C8D36284DC37}" type="pres">
      <dgm:prSet presAssocID="{62AF8299-A868-4555-B95E-BBF0520E5147}" presName="parSh" presStyleLbl="node1" presStyleIdx="3" presStyleCnt="4"/>
      <dgm:spPr/>
      <dgm:t>
        <a:bodyPr/>
        <a:lstStyle/>
        <a:p>
          <a:endParaRPr lang="en-US"/>
        </a:p>
      </dgm:t>
    </dgm:pt>
    <dgm:pt modelId="{EE785581-AE46-4388-A4F0-086F59E6B3F2}" type="pres">
      <dgm:prSet presAssocID="{62AF8299-A868-4555-B95E-BBF0520E514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C02F7-80EE-4FE1-B412-694B94A9607A}" type="presOf" srcId="{66E1DA1B-2056-4C47-B305-34EF0CA6B6F8}" destId="{EE785581-AE46-4388-A4F0-086F59E6B3F2}" srcOrd="0" destOrd="1" presId="urn:microsoft.com/office/officeart/2005/8/layout/process3"/>
    <dgm:cxn modelId="{7A5BF8ED-9D85-4DD6-89EB-AA8E76F109BF}" type="presOf" srcId="{7B1DF854-8E8A-4125-9779-A947C4DD6687}" destId="{EE785581-AE46-4388-A4F0-086F59E6B3F2}" srcOrd="0" destOrd="2" presId="urn:microsoft.com/office/officeart/2005/8/layout/process3"/>
    <dgm:cxn modelId="{FE1C0AF0-1A97-4CA7-9964-419655EAFFA1}" type="presOf" srcId="{106C429F-CBE5-4BD8-98AF-333C355470DB}" destId="{8E5A4B6F-4BCD-4790-B060-741A7CE03E2B}" srcOrd="0" destOrd="0" presId="urn:microsoft.com/office/officeart/2005/8/layout/process3"/>
    <dgm:cxn modelId="{7C10BE06-6BF6-42E5-934E-CE2E3747A881}" type="presOf" srcId="{9404E611-639A-4BDF-BD04-39F453F05583}" destId="{88E6647E-0EFF-464A-B267-DCECE55F22F1}" srcOrd="0" destOrd="1" presId="urn:microsoft.com/office/officeart/2005/8/layout/process3"/>
    <dgm:cxn modelId="{BE508BEF-02ED-4493-A92C-0F139E318FE3}" type="presOf" srcId="{DA1C4CEA-3E1A-4266-B25E-126394D28957}" destId="{CDCFFBD8-3E1F-477E-B896-09CD2FD0279E}" srcOrd="1" destOrd="0" presId="urn:microsoft.com/office/officeart/2005/8/layout/process3"/>
    <dgm:cxn modelId="{3E192123-69B2-4811-8BBE-81E448ADE431}" srcId="{DE9AEA25-2A2E-4F31-90F7-CBF08549499A}" destId="{4EDDE30C-76DA-43F5-A21B-19E756F469D5}" srcOrd="0" destOrd="0" parTransId="{F0243DEF-07CF-4F1F-9574-15BA8EA47AD0}" sibTransId="{03500712-2687-40BF-A179-36A6499CA25B}"/>
    <dgm:cxn modelId="{D56880A2-BB80-479F-9442-FACEF0ABBB36}" srcId="{291CDAC4-8ADF-403E-B870-877721D9EFE6}" destId="{62AF8299-A868-4555-B95E-BBF0520E5147}" srcOrd="3" destOrd="0" parTransId="{3DF235BD-E46D-40C6-9C97-944AE5D324AE}" sibTransId="{4C7324B3-B746-403D-8090-521CD8C13A9A}"/>
    <dgm:cxn modelId="{1CABB44E-7CC5-49E7-AFFB-E03D622716F9}" srcId="{62AF8299-A868-4555-B95E-BBF0520E5147}" destId="{66E1DA1B-2056-4C47-B305-34EF0CA6B6F8}" srcOrd="1" destOrd="0" parTransId="{4573D539-3309-4E3A-9CE4-B956D3697E5B}" sibTransId="{EE2E6FCE-0DED-4A5A-B638-100B4B6B4843}"/>
    <dgm:cxn modelId="{4ED41C2C-3974-4896-AE9B-A29A49F2B37A}" srcId="{2C51DCA3-E86E-44F4-A70F-F9A7D1E48793}" destId="{DDAFA7CE-C5AB-426A-AC27-BACC49EDD457}" srcOrd="0" destOrd="0" parTransId="{349D55D1-EFA8-420D-ADB6-5D32D61CED04}" sibTransId="{551BB55F-AE36-410A-836F-315CFBF0E6D4}"/>
    <dgm:cxn modelId="{4274DAAD-50D5-4332-A8AC-B183D7DBA07F}" type="presOf" srcId="{4EDDE30C-76DA-43F5-A21B-19E756F469D5}" destId="{88E6647E-0EFF-464A-B267-DCECE55F22F1}" srcOrd="0" destOrd="0" presId="urn:microsoft.com/office/officeart/2005/8/layout/process3"/>
    <dgm:cxn modelId="{3FCB5E5D-2403-491E-AA3D-178ADD7F0CD0}" srcId="{DE9AEA25-2A2E-4F31-90F7-CBF08549499A}" destId="{9404E611-639A-4BDF-BD04-39F453F05583}" srcOrd="1" destOrd="0" parTransId="{73CCCC8B-87F1-458A-9B68-1F8EF5AEC120}" sibTransId="{31ECC3AA-0935-4045-B0C2-765A9A60E33C}"/>
    <dgm:cxn modelId="{CD47EFDB-1E48-44A6-83B5-E67F6102D5BD}" type="presOf" srcId="{02D82BB7-F216-4DF5-B872-9F78F9C54ADB}" destId="{041C9D41-145F-4C8E-A870-C245578DEA44}" srcOrd="1" destOrd="0" presId="urn:microsoft.com/office/officeart/2005/8/layout/process3"/>
    <dgm:cxn modelId="{F2BC4C77-79B2-4591-8133-269BD8302989}" type="presOf" srcId="{62AF8299-A868-4555-B95E-BBF0520E5147}" destId="{3C47116D-DEC1-4378-8676-7A9E59509CA3}" srcOrd="0" destOrd="0" presId="urn:microsoft.com/office/officeart/2005/8/layout/process3"/>
    <dgm:cxn modelId="{5C1A40EC-D020-443A-8392-F037E682D51B}" srcId="{DE9AEA25-2A2E-4F31-90F7-CBF08549499A}" destId="{6CCF7E72-C9AD-428F-A1D2-AFE836F21962}" srcOrd="2" destOrd="0" parTransId="{8049F66F-3819-45E3-8A0B-0753B1693B5B}" sibTransId="{0F81477C-E340-4F52-AB99-837A158017BC}"/>
    <dgm:cxn modelId="{8B1085FE-64CE-4D4E-9153-D912ED719F16}" type="presOf" srcId="{6CCF7E72-C9AD-428F-A1D2-AFE836F21962}" destId="{88E6647E-0EFF-464A-B267-DCECE55F22F1}" srcOrd="0" destOrd="2" presId="urn:microsoft.com/office/officeart/2005/8/layout/process3"/>
    <dgm:cxn modelId="{1292F786-9480-41BE-ACE0-322BED7FF423}" type="presOf" srcId="{DE9AEA25-2A2E-4F31-90F7-CBF08549499A}" destId="{9E292276-5CC3-479F-BD1E-DF00D5C3ACE5}" srcOrd="0" destOrd="0" presId="urn:microsoft.com/office/officeart/2005/8/layout/process3"/>
    <dgm:cxn modelId="{B39161A0-7ED6-492D-ADE9-9E7099FAE0AE}" type="presOf" srcId="{62AF8299-A868-4555-B95E-BBF0520E5147}" destId="{52773379-7D7D-4CD0-AD23-C8D36284DC37}" srcOrd="1" destOrd="0" presId="urn:microsoft.com/office/officeart/2005/8/layout/process3"/>
    <dgm:cxn modelId="{0CA1DFC3-8A1D-43FD-8D9E-D1FE9AC5F07D}" type="presOf" srcId="{F660DFA9-2425-4185-A257-047B0822AC32}" destId="{47EB0D6F-8904-4930-B705-588B929F108A}" srcOrd="0" destOrd="0" presId="urn:microsoft.com/office/officeart/2005/8/layout/process3"/>
    <dgm:cxn modelId="{DC2FBF4A-6A52-4E6E-A619-97C11EB30E90}" srcId="{62AF8299-A868-4555-B95E-BBF0520E5147}" destId="{C2F2806D-5BD0-42B3-B27F-88420C9A365A}" srcOrd="0" destOrd="0" parTransId="{744E61B2-C1F6-462C-99B9-EEE4E4D287B1}" sibTransId="{1B7A1972-6585-45ED-B814-39307296FAC9}"/>
    <dgm:cxn modelId="{A0E46733-372A-44A1-9F08-B17F150569C3}" srcId="{02D82BB7-F216-4DF5-B872-9F78F9C54ADB}" destId="{F660DFA9-2425-4185-A257-047B0822AC32}" srcOrd="0" destOrd="0" parTransId="{724DBE99-864D-4E32-ADA4-4B2EE2BC1F26}" sibTransId="{99ECAA32-159D-4C6F-8D32-B7889A1670A6}"/>
    <dgm:cxn modelId="{845D55E8-B44A-4D19-A41B-6EC1C7690BC1}" type="presOf" srcId="{DA1C4CEA-3E1A-4266-B25E-126394D28957}" destId="{5FB19CD6-1588-4A29-ABA0-2427B9836A47}" srcOrd="0" destOrd="0" presId="urn:microsoft.com/office/officeart/2005/8/layout/process3"/>
    <dgm:cxn modelId="{74D1FE96-1C06-4276-8B71-ECD04699A31C}" type="presOf" srcId="{C2F2806D-5BD0-42B3-B27F-88420C9A365A}" destId="{EE785581-AE46-4388-A4F0-086F59E6B3F2}" srcOrd="0" destOrd="0" presId="urn:microsoft.com/office/officeart/2005/8/layout/process3"/>
    <dgm:cxn modelId="{E5B44A03-B079-4BFF-B107-4EE633EC4CD2}" type="presOf" srcId="{2C51DCA3-E86E-44F4-A70F-F9A7D1E48793}" destId="{1F405AC8-6252-4D58-9E02-836B87C092E6}" srcOrd="0" destOrd="0" presId="urn:microsoft.com/office/officeart/2005/8/layout/process3"/>
    <dgm:cxn modelId="{CC9BF970-55E1-4280-8386-FA57843C5B17}" srcId="{62AF8299-A868-4555-B95E-BBF0520E5147}" destId="{7B1DF854-8E8A-4125-9779-A947C4DD6687}" srcOrd="2" destOrd="0" parTransId="{35E5157E-955B-4A64-9DCE-FEDFD2915C73}" sibTransId="{ECB805D6-BEA9-4A22-8CA2-3B659A799C6E}"/>
    <dgm:cxn modelId="{CA64BFC4-C70A-4FED-B90A-8AFC386C9016}" type="presOf" srcId="{DE9AEA25-2A2E-4F31-90F7-CBF08549499A}" destId="{7C6C3620-66EC-447A-8285-1C7BB03790C5}" srcOrd="1" destOrd="0" presId="urn:microsoft.com/office/officeart/2005/8/layout/process3"/>
    <dgm:cxn modelId="{A8113382-0CD3-4BF3-B082-6F0CF7DB153F}" type="presOf" srcId="{756063B4-411B-4840-BF74-406CC1E5B499}" destId="{654FDBB2-D7E1-4762-9373-B90EF91E3E4F}" srcOrd="1" destOrd="0" presId="urn:microsoft.com/office/officeart/2005/8/layout/process3"/>
    <dgm:cxn modelId="{9408ECFE-6EF0-4822-B340-ABF7A2B2A44C}" type="presOf" srcId="{291CDAC4-8ADF-403E-B870-877721D9EFE6}" destId="{ED1FB966-6F9F-4519-A2A6-617AE9331295}" srcOrd="0" destOrd="0" presId="urn:microsoft.com/office/officeart/2005/8/layout/process3"/>
    <dgm:cxn modelId="{E1E7A7DA-522C-4EEF-A235-1F96F256FC66}" srcId="{291CDAC4-8ADF-403E-B870-877721D9EFE6}" destId="{2C51DCA3-E86E-44F4-A70F-F9A7D1E48793}" srcOrd="0" destOrd="0" parTransId="{82F022A6-CA1C-4E05-BD42-836961826E60}" sibTransId="{756063B4-411B-4840-BF74-406CC1E5B499}"/>
    <dgm:cxn modelId="{30766A1C-1E28-4641-B545-C73CC6DED3B1}" srcId="{291CDAC4-8ADF-403E-B870-877721D9EFE6}" destId="{DE9AEA25-2A2E-4F31-90F7-CBF08549499A}" srcOrd="2" destOrd="0" parTransId="{35DB1FF3-2FEF-48C0-B384-44B6B5B807D5}" sibTransId="{106C429F-CBE5-4BD8-98AF-333C355470DB}"/>
    <dgm:cxn modelId="{462BBF09-84CC-4A8D-BCA3-CB0AD5D30937}" type="presOf" srcId="{756063B4-411B-4840-BF74-406CC1E5B499}" destId="{ABEDE029-687E-47FD-89E6-581E831D77D9}" srcOrd="0" destOrd="0" presId="urn:microsoft.com/office/officeart/2005/8/layout/process3"/>
    <dgm:cxn modelId="{EBBE8CDA-29CB-4997-B1E3-5F1E74DA9036}" srcId="{291CDAC4-8ADF-403E-B870-877721D9EFE6}" destId="{02D82BB7-F216-4DF5-B872-9F78F9C54ADB}" srcOrd="1" destOrd="0" parTransId="{02FBD29B-BE16-4810-B3CC-5008A64A3FE3}" sibTransId="{DA1C4CEA-3E1A-4266-B25E-126394D28957}"/>
    <dgm:cxn modelId="{CC8B246F-D3FC-4EE8-A209-246BC3FA3CB5}" type="presOf" srcId="{DDAFA7CE-C5AB-426A-AC27-BACC49EDD457}" destId="{B2D56E5A-8C5C-4CE9-83C9-0DEF4827196B}" srcOrd="0" destOrd="0" presId="urn:microsoft.com/office/officeart/2005/8/layout/process3"/>
    <dgm:cxn modelId="{9753537E-0D1B-4FFD-8511-52627B56B951}" type="presOf" srcId="{2C51DCA3-E86E-44F4-A70F-F9A7D1E48793}" destId="{469DB0EA-658B-44F6-B6AE-A91E371FA417}" srcOrd="1" destOrd="0" presId="urn:microsoft.com/office/officeart/2005/8/layout/process3"/>
    <dgm:cxn modelId="{EEAF0595-D784-4047-88E2-EE1978077EFE}" type="presOf" srcId="{02D82BB7-F216-4DF5-B872-9F78F9C54ADB}" destId="{00AE02BC-C9D1-4322-8AA6-D49A97B12C57}" srcOrd="0" destOrd="0" presId="urn:microsoft.com/office/officeart/2005/8/layout/process3"/>
    <dgm:cxn modelId="{4465BCA1-EC11-460B-9778-E250A360C11F}" type="presOf" srcId="{106C429F-CBE5-4BD8-98AF-333C355470DB}" destId="{08E5CBDD-DA13-4EFB-9A1C-64EE2F48B409}" srcOrd="1" destOrd="0" presId="urn:microsoft.com/office/officeart/2005/8/layout/process3"/>
    <dgm:cxn modelId="{17AED74D-A06C-4532-9E36-B1C66CCF8465}" type="presParOf" srcId="{ED1FB966-6F9F-4519-A2A6-617AE9331295}" destId="{AB382BF3-3C15-4A59-8A37-089BBB3004CF}" srcOrd="0" destOrd="0" presId="urn:microsoft.com/office/officeart/2005/8/layout/process3"/>
    <dgm:cxn modelId="{599AC3B1-E63C-4EA3-8073-6AD4420B02EB}" type="presParOf" srcId="{AB382BF3-3C15-4A59-8A37-089BBB3004CF}" destId="{1F405AC8-6252-4D58-9E02-836B87C092E6}" srcOrd="0" destOrd="0" presId="urn:microsoft.com/office/officeart/2005/8/layout/process3"/>
    <dgm:cxn modelId="{CE7A286E-7000-4AB7-8F8A-EBC9BB8A4B7E}" type="presParOf" srcId="{AB382BF3-3C15-4A59-8A37-089BBB3004CF}" destId="{469DB0EA-658B-44F6-B6AE-A91E371FA417}" srcOrd="1" destOrd="0" presId="urn:microsoft.com/office/officeart/2005/8/layout/process3"/>
    <dgm:cxn modelId="{264A1680-6F82-4EC1-8C70-D7A1A546A813}" type="presParOf" srcId="{AB382BF3-3C15-4A59-8A37-089BBB3004CF}" destId="{B2D56E5A-8C5C-4CE9-83C9-0DEF4827196B}" srcOrd="2" destOrd="0" presId="urn:microsoft.com/office/officeart/2005/8/layout/process3"/>
    <dgm:cxn modelId="{C1F5656A-9B06-4FB8-AF9D-170FF0B14488}" type="presParOf" srcId="{ED1FB966-6F9F-4519-A2A6-617AE9331295}" destId="{ABEDE029-687E-47FD-89E6-581E831D77D9}" srcOrd="1" destOrd="0" presId="urn:microsoft.com/office/officeart/2005/8/layout/process3"/>
    <dgm:cxn modelId="{A5523EAD-272C-4680-9B92-79E360E8248F}" type="presParOf" srcId="{ABEDE029-687E-47FD-89E6-581E831D77D9}" destId="{654FDBB2-D7E1-4762-9373-B90EF91E3E4F}" srcOrd="0" destOrd="0" presId="urn:microsoft.com/office/officeart/2005/8/layout/process3"/>
    <dgm:cxn modelId="{E546F89D-4E23-4708-A47F-9211008216F0}" type="presParOf" srcId="{ED1FB966-6F9F-4519-A2A6-617AE9331295}" destId="{B6745143-7255-4DAD-90CC-71BBE594FB82}" srcOrd="2" destOrd="0" presId="urn:microsoft.com/office/officeart/2005/8/layout/process3"/>
    <dgm:cxn modelId="{4086E2EB-F8E3-4C95-8D82-53DA02B117C7}" type="presParOf" srcId="{B6745143-7255-4DAD-90CC-71BBE594FB82}" destId="{00AE02BC-C9D1-4322-8AA6-D49A97B12C57}" srcOrd="0" destOrd="0" presId="urn:microsoft.com/office/officeart/2005/8/layout/process3"/>
    <dgm:cxn modelId="{31CE2BA3-7417-46EA-9A64-54FCAF90FE3E}" type="presParOf" srcId="{B6745143-7255-4DAD-90CC-71BBE594FB82}" destId="{041C9D41-145F-4C8E-A870-C245578DEA44}" srcOrd="1" destOrd="0" presId="urn:microsoft.com/office/officeart/2005/8/layout/process3"/>
    <dgm:cxn modelId="{4DF60120-A30C-4329-AACE-E4B0DFBB3978}" type="presParOf" srcId="{B6745143-7255-4DAD-90CC-71BBE594FB82}" destId="{47EB0D6F-8904-4930-B705-588B929F108A}" srcOrd="2" destOrd="0" presId="urn:microsoft.com/office/officeart/2005/8/layout/process3"/>
    <dgm:cxn modelId="{08F21D1D-52A6-41B2-A980-EAB7544405F9}" type="presParOf" srcId="{ED1FB966-6F9F-4519-A2A6-617AE9331295}" destId="{5FB19CD6-1588-4A29-ABA0-2427B9836A47}" srcOrd="3" destOrd="0" presId="urn:microsoft.com/office/officeart/2005/8/layout/process3"/>
    <dgm:cxn modelId="{8B4C4FC8-E35D-47F0-BA9B-3775A1D70A65}" type="presParOf" srcId="{5FB19CD6-1588-4A29-ABA0-2427B9836A47}" destId="{CDCFFBD8-3E1F-477E-B896-09CD2FD0279E}" srcOrd="0" destOrd="0" presId="urn:microsoft.com/office/officeart/2005/8/layout/process3"/>
    <dgm:cxn modelId="{C4E2E0D8-CB79-4C23-BA55-E045B5013BC8}" type="presParOf" srcId="{ED1FB966-6F9F-4519-A2A6-617AE9331295}" destId="{911BDA96-D122-4E30-8848-574DA7A542E2}" srcOrd="4" destOrd="0" presId="urn:microsoft.com/office/officeart/2005/8/layout/process3"/>
    <dgm:cxn modelId="{0A523728-C014-411F-8BD9-FAAA63DAA03A}" type="presParOf" srcId="{911BDA96-D122-4E30-8848-574DA7A542E2}" destId="{9E292276-5CC3-479F-BD1E-DF00D5C3ACE5}" srcOrd="0" destOrd="0" presId="urn:microsoft.com/office/officeart/2005/8/layout/process3"/>
    <dgm:cxn modelId="{88E0043F-4919-418D-AA85-D56B4068E23D}" type="presParOf" srcId="{911BDA96-D122-4E30-8848-574DA7A542E2}" destId="{7C6C3620-66EC-447A-8285-1C7BB03790C5}" srcOrd="1" destOrd="0" presId="urn:microsoft.com/office/officeart/2005/8/layout/process3"/>
    <dgm:cxn modelId="{65254693-BC55-4BB8-803E-CA706D213703}" type="presParOf" srcId="{911BDA96-D122-4E30-8848-574DA7A542E2}" destId="{88E6647E-0EFF-464A-B267-DCECE55F22F1}" srcOrd="2" destOrd="0" presId="urn:microsoft.com/office/officeart/2005/8/layout/process3"/>
    <dgm:cxn modelId="{FBCEC58D-2831-494E-AF80-691DD66F16ED}" type="presParOf" srcId="{ED1FB966-6F9F-4519-A2A6-617AE9331295}" destId="{8E5A4B6F-4BCD-4790-B060-741A7CE03E2B}" srcOrd="5" destOrd="0" presId="urn:microsoft.com/office/officeart/2005/8/layout/process3"/>
    <dgm:cxn modelId="{EE1C065C-9EAE-460F-903D-3DC052A7DE47}" type="presParOf" srcId="{8E5A4B6F-4BCD-4790-B060-741A7CE03E2B}" destId="{08E5CBDD-DA13-4EFB-9A1C-64EE2F48B409}" srcOrd="0" destOrd="0" presId="urn:microsoft.com/office/officeart/2005/8/layout/process3"/>
    <dgm:cxn modelId="{432E9D85-26AA-4571-BC09-C50B4ADC4A92}" type="presParOf" srcId="{ED1FB966-6F9F-4519-A2A6-617AE9331295}" destId="{763D1473-EA7F-4656-BCF6-88A2C3EFC06F}" srcOrd="6" destOrd="0" presId="urn:microsoft.com/office/officeart/2005/8/layout/process3"/>
    <dgm:cxn modelId="{7544DE79-E908-4A82-8A17-432D57D27046}" type="presParOf" srcId="{763D1473-EA7F-4656-BCF6-88A2C3EFC06F}" destId="{3C47116D-DEC1-4378-8676-7A9E59509CA3}" srcOrd="0" destOrd="0" presId="urn:microsoft.com/office/officeart/2005/8/layout/process3"/>
    <dgm:cxn modelId="{4667D05F-182B-4430-A37D-E5FD6AB1F5B7}" type="presParOf" srcId="{763D1473-EA7F-4656-BCF6-88A2C3EFC06F}" destId="{52773379-7D7D-4CD0-AD23-C8D36284DC37}" srcOrd="1" destOrd="0" presId="urn:microsoft.com/office/officeart/2005/8/layout/process3"/>
    <dgm:cxn modelId="{458C3503-5427-4BA6-9532-9B2018321D1A}" type="presParOf" srcId="{763D1473-EA7F-4656-BCF6-88A2C3EFC06F}" destId="{EE785581-AE46-4388-A4F0-086F59E6B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B0EA-658B-44F6-B6AE-A91E371FA417}">
      <dsp:nvSpPr>
        <dsp:cNvPr id="0" name=""/>
        <dsp:cNvSpPr/>
      </dsp:nvSpPr>
      <dsp:spPr>
        <a:xfrm>
          <a:off x="1184" y="448893"/>
          <a:ext cx="14882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Read files</a:t>
          </a:r>
          <a:endParaRPr lang="en-US" sz="1500" kern="1200" dirty="0"/>
        </a:p>
      </dsp:txBody>
      <dsp:txXfrm>
        <a:off x="1184" y="448893"/>
        <a:ext cx="1488266" cy="432000"/>
      </dsp:txXfrm>
    </dsp:sp>
    <dsp:sp modelId="{B2D56E5A-8C5C-4CE9-83C9-0DEF4827196B}">
      <dsp:nvSpPr>
        <dsp:cNvPr id="0" name=""/>
        <dsp:cNvSpPr/>
      </dsp:nvSpPr>
      <dsp:spPr>
        <a:xfrm>
          <a:off x="306010" y="880894"/>
          <a:ext cx="1488266" cy="143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In memory file system</a:t>
          </a:r>
          <a:endParaRPr lang="en-US" sz="1500" kern="1200" dirty="0"/>
        </a:p>
      </dsp:txBody>
      <dsp:txXfrm>
        <a:off x="347923" y="922807"/>
        <a:ext cx="1404440" cy="1347174"/>
      </dsp:txXfrm>
    </dsp:sp>
    <dsp:sp modelId="{ABEDE029-687E-47FD-89E6-581E831D77D9}">
      <dsp:nvSpPr>
        <dsp:cNvPr id="0" name=""/>
        <dsp:cNvSpPr/>
      </dsp:nvSpPr>
      <dsp:spPr>
        <a:xfrm>
          <a:off x="1715066" y="479626"/>
          <a:ext cx="478305" cy="37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15066" y="553733"/>
        <a:ext cx="367145" cy="222321"/>
      </dsp:txXfrm>
    </dsp:sp>
    <dsp:sp modelId="{041C9D41-145F-4C8E-A870-C245578DEA44}">
      <dsp:nvSpPr>
        <dsp:cNvPr id="0" name=""/>
        <dsp:cNvSpPr/>
      </dsp:nvSpPr>
      <dsp:spPr>
        <a:xfrm>
          <a:off x="2391914" y="448893"/>
          <a:ext cx="14882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Change Source</a:t>
          </a:r>
          <a:endParaRPr lang="en-US" sz="1500" kern="1200" dirty="0"/>
        </a:p>
      </dsp:txBody>
      <dsp:txXfrm>
        <a:off x="2391914" y="448893"/>
        <a:ext cx="1488266" cy="432000"/>
      </dsp:txXfrm>
    </dsp:sp>
    <dsp:sp modelId="{47EB0D6F-8904-4930-B705-588B929F108A}">
      <dsp:nvSpPr>
        <dsp:cNvPr id="0" name=""/>
        <dsp:cNvSpPr/>
      </dsp:nvSpPr>
      <dsp:spPr>
        <a:xfrm>
          <a:off x="2696740" y="880894"/>
          <a:ext cx="1488266" cy="143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Regex pattern matching</a:t>
          </a:r>
          <a:endParaRPr lang="en-US" sz="1500" kern="1200" dirty="0"/>
        </a:p>
      </dsp:txBody>
      <dsp:txXfrm>
        <a:off x="2738653" y="922807"/>
        <a:ext cx="1404440" cy="1347174"/>
      </dsp:txXfrm>
    </dsp:sp>
    <dsp:sp modelId="{5FB19CD6-1588-4A29-ABA0-2427B9836A47}">
      <dsp:nvSpPr>
        <dsp:cNvPr id="0" name=""/>
        <dsp:cNvSpPr/>
      </dsp:nvSpPr>
      <dsp:spPr>
        <a:xfrm>
          <a:off x="4105796" y="479626"/>
          <a:ext cx="478305" cy="37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105796" y="553733"/>
        <a:ext cx="367145" cy="222321"/>
      </dsp:txXfrm>
    </dsp:sp>
    <dsp:sp modelId="{7C6C3620-66EC-447A-8285-1C7BB03790C5}">
      <dsp:nvSpPr>
        <dsp:cNvPr id="0" name=""/>
        <dsp:cNvSpPr/>
      </dsp:nvSpPr>
      <dsp:spPr>
        <a:xfrm>
          <a:off x="4782644" y="448893"/>
          <a:ext cx="14882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Compile &amp; Test</a:t>
          </a:r>
          <a:endParaRPr lang="en-US" sz="1500" kern="1200" dirty="0"/>
        </a:p>
      </dsp:txBody>
      <dsp:txXfrm>
        <a:off x="4782644" y="448893"/>
        <a:ext cx="1488266" cy="432000"/>
      </dsp:txXfrm>
    </dsp:sp>
    <dsp:sp modelId="{88E6647E-0EFF-464A-B267-DCECE55F22F1}">
      <dsp:nvSpPr>
        <dsp:cNvPr id="0" name=""/>
        <dsp:cNvSpPr/>
      </dsp:nvSpPr>
      <dsp:spPr>
        <a:xfrm>
          <a:off x="5087470" y="880894"/>
          <a:ext cx="1488266" cy="143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JavaCompiler</a:t>
          </a:r>
          <a:r>
            <a:rPr lang="en-US" sz="1500" kern="1200" dirty="0" smtClean="0"/>
            <a:t> in JDK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JUnit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Custom </a:t>
          </a:r>
          <a:r>
            <a:rPr lang="en-US" sz="1500" kern="1200" dirty="0" err="1" smtClean="0"/>
            <a:t>ClassLoader</a:t>
          </a:r>
          <a:endParaRPr lang="en-US" sz="1500" kern="1200" dirty="0"/>
        </a:p>
      </dsp:txBody>
      <dsp:txXfrm>
        <a:off x="5129383" y="922807"/>
        <a:ext cx="1404440" cy="1347174"/>
      </dsp:txXfrm>
    </dsp:sp>
    <dsp:sp modelId="{8E5A4B6F-4BCD-4790-B060-741A7CE03E2B}">
      <dsp:nvSpPr>
        <dsp:cNvPr id="0" name=""/>
        <dsp:cNvSpPr/>
      </dsp:nvSpPr>
      <dsp:spPr>
        <a:xfrm>
          <a:off x="6496526" y="479626"/>
          <a:ext cx="478305" cy="37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496526" y="553733"/>
        <a:ext cx="367145" cy="222321"/>
      </dsp:txXfrm>
    </dsp:sp>
    <dsp:sp modelId="{52773379-7D7D-4CD0-AD23-C8D36284DC37}">
      <dsp:nvSpPr>
        <dsp:cNvPr id="0" name=""/>
        <dsp:cNvSpPr/>
      </dsp:nvSpPr>
      <dsp:spPr>
        <a:xfrm>
          <a:off x="7173374" y="448893"/>
          <a:ext cx="1488266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Report</a:t>
          </a:r>
          <a:endParaRPr lang="en-US" sz="1500" kern="1200" dirty="0"/>
        </a:p>
      </dsp:txBody>
      <dsp:txXfrm>
        <a:off x="7173374" y="448893"/>
        <a:ext cx="1488266" cy="432000"/>
      </dsp:txXfrm>
    </dsp:sp>
    <dsp:sp modelId="{EE785581-AE46-4388-A4F0-086F59E6B3F2}">
      <dsp:nvSpPr>
        <dsp:cNvPr id="0" name=""/>
        <dsp:cNvSpPr/>
      </dsp:nvSpPr>
      <dsp:spPr>
        <a:xfrm>
          <a:off x="7478200" y="880894"/>
          <a:ext cx="1488266" cy="143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Survived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Killed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Stillborn</a:t>
          </a:r>
          <a:endParaRPr lang="en-US" sz="1500" kern="1200" dirty="0"/>
        </a:p>
      </dsp:txBody>
      <dsp:txXfrm>
        <a:off x="7520113" y="922807"/>
        <a:ext cx="1404440" cy="1347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C541F-2B96-4D80-A8BF-572EF9012EAC}" type="datetimeFigureOut">
              <a:rPr lang="en-US" smtClean="0"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AAF5-5767-49E0-8A92-678D938D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Longnecker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Testing!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1" y="2093511"/>
            <a:ext cx="3800911" cy="562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04" y="2043744"/>
            <a:ext cx="3891702" cy="617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81" y="4165185"/>
            <a:ext cx="4224587" cy="877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2" y="4217689"/>
            <a:ext cx="4200378" cy="829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9" y="3001313"/>
            <a:ext cx="4242747" cy="847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88" y="3001313"/>
            <a:ext cx="4242747" cy="84734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179193" y="2093511"/>
            <a:ext cx="464689" cy="221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" y="2167248"/>
            <a:ext cx="9034357" cy="2292785"/>
          </a:xfrm>
        </p:spPr>
      </p:pic>
    </p:spTree>
    <p:extLst>
      <p:ext uri="{BB962C8B-B14F-4D97-AF65-F5344CB8AC3E}">
        <p14:creationId xmlns:p14="http://schemas.microsoft.com/office/powerpoint/2010/main" val="8931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Mut</a:t>
            </a:r>
            <a:r>
              <a:rPr lang="en-US" dirty="0" smtClean="0"/>
              <a:t> work?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055811"/>
              </p:ext>
            </p:extLst>
          </p:nvPr>
        </p:nvGraphicFramePr>
        <p:xfrm>
          <a:off x="86775" y="2427032"/>
          <a:ext cx="8967651" cy="2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Up Arrow 6"/>
          <p:cNvSpPr/>
          <p:nvPr/>
        </p:nvSpPr>
        <p:spPr>
          <a:xfrm rot="10800000">
            <a:off x="2924637" y="1982033"/>
            <a:ext cx="2905129" cy="8820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quite simple…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" y="2078860"/>
            <a:ext cx="9134335" cy="31761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66" y="1293566"/>
            <a:ext cx="4958435" cy="168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90" y="3073963"/>
            <a:ext cx="3209748" cy="1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multiple files with regex</a:t>
            </a:r>
          </a:p>
          <a:p>
            <a:r>
              <a:rPr lang="en-US" dirty="0" smtClean="0"/>
              <a:t>Mutation ‘strains’</a:t>
            </a:r>
          </a:p>
          <a:p>
            <a:r>
              <a:rPr lang="en-US" dirty="0" smtClean="0"/>
              <a:t>Powerful matching</a:t>
            </a:r>
          </a:p>
          <a:p>
            <a:r>
              <a:rPr lang="en-US" dirty="0" smtClean="0"/>
              <a:t>Multithreading</a:t>
            </a:r>
          </a:p>
          <a:p>
            <a:r>
              <a:rPr lang="en-US" dirty="0" smtClean="0"/>
              <a:t>Run with script or REPL</a:t>
            </a:r>
          </a:p>
          <a:p>
            <a:r>
              <a:rPr lang="en-US" dirty="0" smtClean="0"/>
              <a:t>Result reporting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50" y="763769"/>
            <a:ext cx="5949401" cy="858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5" y="5207033"/>
            <a:ext cx="7069999" cy="1249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035" y="1622446"/>
            <a:ext cx="2614632" cy="18573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29028"/>
            <a:ext cx="2357455" cy="14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62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Mut</vt:lpstr>
      <vt:lpstr>Mutation Testing!</vt:lpstr>
      <vt:lpstr>How do?</vt:lpstr>
      <vt:lpstr>How does Mut work?</vt:lpstr>
      <vt:lpstr>It’s quite simple…</vt:lpstr>
      <vt:lpstr>Features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</dc:title>
  <dc:creator>Nathan Longnecker</dc:creator>
  <cp:lastModifiedBy>Nathan Longnecker</cp:lastModifiedBy>
  <cp:revision>21</cp:revision>
  <dcterms:created xsi:type="dcterms:W3CDTF">2015-04-30T02:04:16Z</dcterms:created>
  <dcterms:modified xsi:type="dcterms:W3CDTF">2015-04-30T19:05:22Z</dcterms:modified>
</cp:coreProperties>
</file>