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8" r:id="rId6"/>
    <p:sldId id="281" r:id="rId7"/>
    <p:sldId id="261" r:id="rId8"/>
    <p:sldId id="279" r:id="rId9"/>
    <p:sldId id="280" r:id="rId10"/>
    <p:sldId id="277" r:id="rId11"/>
    <p:sldId id="294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293" r:id="rId20"/>
    <p:sldId id="29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3707" autoAdjust="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952EE1-8559-490B-B5D3-5D6CB3CB847A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Anil Bomma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981E-81EA-4994-AB3A-D72A843436E4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Anil Bomma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6947-A164-45A3-A3E4-993CD5082B56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Anil Bomma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60CC-9ACF-49D3-9DA0-D4D4B46B9413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Anil Bomma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859B-C0E4-4452-9964-9A9275BD757D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Anil Bomma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D474-1A74-4501-BC47-1AC5F7911DE3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Anil Bomma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2BB6-7539-4039-B527-29BECEEE9553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Anil Bomma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3FF2-21A5-4233-9EF4-F0E28572C480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Anil Bomma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DFDB-CB20-49E0-8454-D74288503C9B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Anil Bomma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5800-3F8D-4547-A687-6B969BD94560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Anil Bomma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09DC-6810-4E57-AC86-5D80D1682363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Anil Bomma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BE2E265-CC1C-46ED-B6E9-4D691079AE5B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Anil Bomma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8.sv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Bearcat Job search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Northwest Missouri State University – ACS – GDP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Bearcat </a:t>
            </a:r>
            <a:r>
              <a:rPr lang="en-US" sz="4000" dirty="0"/>
              <a:t>Job </a:t>
            </a:r>
            <a:r>
              <a:rPr lang="en-US" sz="4000" dirty="0" smtClean="0"/>
              <a:t>Search(Continued..)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Admin/Add admin/Add Job </a:t>
            </a:r>
          </a:p>
          <a:p>
            <a:pPr marL="45720" indent="0">
              <a:buNone/>
            </a:pPr>
            <a:endParaRPr lang="en-US" sz="3200" dirty="0" smtClean="0"/>
          </a:p>
          <a:p>
            <a:r>
              <a:rPr lang="en-US" sz="3200" dirty="0" smtClean="0"/>
              <a:t>Student View – Job Info</a:t>
            </a:r>
            <a:endParaRPr lang="en-US" sz="3200" dirty="0" smtClean="0"/>
          </a:p>
          <a:p>
            <a:pPr marL="45720" indent="0">
              <a:buNone/>
            </a:pPr>
            <a:endParaRPr lang="en-US" sz="3200" dirty="0" smtClean="0"/>
          </a:p>
          <a:p>
            <a:r>
              <a:rPr lang="en-US" sz="3200" dirty="0" smtClean="0"/>
              <a:t>CRUD Jobs - Admin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/>
              <a:t>Mahendar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2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Bearcat </a:t>
            </a:r>
            <a:r>
              <a:rPr lang="en-US" sz="4000" dirty="0"/>
              <a:t>Job </a:t>
            </a:r>
            <a:r>
              <a:rPr lang="en-US" sz="4000" dirty="0" smtClean="0"/>
              <a:t>Search(Continued..)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Student View - Jobs Home page </a:t>
            </a:r>
          </a:p>
          <a:p>
            <a:pPr marL="45720" indent="0">
              <a:buNone/>
            </a:pPr>
            <a:endParaRPr lang="en-US" sz="3200" dirty="0" smtClean="0"/>
          </a:p>
          <a:p>
            <a:r>
              <a:rPr lang="en-US" sz="3200" dirty="0" smtClean="0"/>
              <a:t>Student View – Search Functionality</a:t>
            </a:r>
            <a:endParaRPr lang="en-US" sz="3200" dirty="0" smtClean="0"/>
          </a:p>
          <a:p>
            <a:pPr marL="45720" indent="0">
              <a:buNone/>
            </a:pPr>
            <a:endParaRPr lang="en-US" sz="3200" dirty="0" smtClean="0"/>
          </a:p>
          <a:p>
            <a:r>
              <a:rPr lang="en-US" sz="3200" dirty="0" smtClean="0"/>
              <a:t>Admin View </a:t>
            </a:r>
            <a:r>
              <a:rPr lang="en-US" sz="3200" dirty="0"/>
              <a:t>– Search Functionality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/>
              <a:t>Prasanna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Bearcat </a:t>
            </a:r>
            <a:r>
              <a:rPr lang="en-US" sz="4000" dirty="0"/>
              <a:t>Job </a:t>
            </a:r>
            <a:r>
              <a:rPr lang="en-US" sz="4000" dirty="0" smtClean="0"/>
              <a:t>Search(Continued..)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Student View – Apply Job, Upload resume </a:t>
            </a:r>
          </a:p>
          <a:p>
            <a:pPr marL="45720" indent="0">
              <a:buNone/>
            </a:pPr>
            <a:endParaRPr lang="en-US" sz="3200" dirty="0" smtClean="0"/>
          </a:p>
          <a:p>
            <a:r>
              <a:rPr lang="en-US" sz="3200" dirty="0" smtClean="0"/>
              <a:t>Student View – Careers Page</a:t>
            </a:r>
            <a:endParaRPr lang="en-US" sz="3200" dirty="0" smtClean="0"/>
          </a:p>
          <a:p>
            <a:pPr marL="45720" indent="0">
              <a:buNone/>
            </a:pPr>
            <a:endParaRPr lang="en-US" sz="3200" dirty="0" smtClean="0"/>
          </a:p>
          <a:p>
            <a:r>
              <a:rPr lang="en-US" sz="3200" dirty="0" smtClean="0"/>
              <a:t>Admin View </a:t>
            </a:r>
            <a:r>
              <a:rPr lang="en-US" sz="3200" dirty="0"/>
              <a:t>– </a:t>
            </a:r>
            <a:r>
              <a:rPr lang="en-US" sz="3200" dirty="0" smtClean="0"/>
              <a:t> Students Job applied (Approve/Deny)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Chandu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Bearcat </a:t>
            </a:r>
            <a:r>
              <a:rPr lang="en-US" sz="4000" dirty="0"/>
              <a:t>Job </a:t>
            </a:r>
            <a:r>
              <a:rPr lang="en-US" sz="4000" dirty="0" smtClean="0"/>
              <a:t>Search(Continued..)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Student View – Student Profile</a:t>
            </a:r>
          </a:p>
          <a:p>
            <a:pPr marL="45720" indent="0">
              <a:buNone/>
            </a:pPr>
            <a:endParaRPr lang="en-US" sz="3200" dirty="0" smtClean="0"/>
          </a:p>
          <a:p>
            <a:r>
              <a:rPr lang="en-US" sz="3200" dirty="0" smtClean="0"/>
              <a:t>Student View – LinkedIn</a:t>
            </a:r>
            <a:endParaRPr lang="en-US" sz="3200" dirty="0" smtClean="0"/>
          </a:p>
          <a:p>
            <a:pPr marL="45720" indent="0">
              <a:buNone/>
            </a:pPr>
            <a:endParaRPr lang="en-US" sz="3200" dirty="0" smtClean="0"/>
          </a:p>
          <a:p>
            <a:pPr marL="45720" indent="0">
              <a:buNone/>
            </a:pPr>
            <a:r>
              <a:rPr lang="en-US" sz="3200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/>
              <a:t>Yugandhar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Bearcat </a:t>
            </a:r>
            <a:r>
              <a:rPr lang="en-US" sz="4000" dirty="0"/>
              <a:t>Job </a:t>
            </a:r>
            <a:r>
              <a:rPr lang="en-US" sz="4000" dirty="0" smtClean="0"/>
              <a:t>Search(Continued..)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Admin View – Download Resume</a:t>
            </a:r>
          </a:p>
          <a:p>
            <a:pPr marL="45720" indent="0">
              <a:buNone/>
            </a:pPr>
            <a:endParaRPr lang="en-US" sz="3200" dirty="0" smtClean="0"/>
          </a:p>
          <a:p>
            <a:r>
              <a:rPr lang="en-US" sz="3200" dirty="0" smtClean="0"/>
              <a:t>Admin View – GitHub Integration</a:t>
            </a:r>
          </a:p>
          <a:p>
            <a:endParaRPr lang="en-US" sz="3200" dirty="0"/>
          </a:p>
          <a:p>
            <a:r>
              <a:rPr lang="en-US" sz="3200" dirty="0" smtClean="0"/>
              <a:t>Student View – FAQ, About us</a:t>
            </a:r>
            <a:endParaRPr lang="en-US" sz="3200" dirty="0" smtClean="0"/>
          </a:p>
          <a:p>
            <a:pPr marL="45720" indent="0">
              <a:buNone/>
            </a:pPr>
            <a:endParaRPr lang="en-US" sz="3200" dirty="0" smtClean="0"/>
          </a:p>
          <a:p>
            <a:pPr marL="45720" indent="0">
              <a:buNone/>
            </a:pPr>
            <a:r>
              <a:rPr lang="en-US" sz="3200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Santosh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Bearcat </a:t>
            </a:r>
            <a:r>
              <a:rPr lang="en-US" sz="4000" dirty="0"/>
              <a:t>Job </a:t>
            </a:r>
            <a:r>
              <a:rPr lang="en-US" sz="4000" dirty="0" smtClean="0"/>
              <a:t>Search(Continued..)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Admin View – About us, Post FAQ</a:t>
            </a:r>
          </a:p>
          <a:p>
            <a:pPr marL="45720" indent="0">
              <a:buNone/>
            </a:pPr>
            <a:endParaRPr lang="en-US" sz="3200" dirty="0" smtClean="0"/>
          </a:p>
          <a:p>
            <a:r>
              <a:rPr lang="en-US" sz="3200" dirty="0" smtClean="0"/>
              <a:t>Chat Functionality</a:t>
            </a:r>
          </a:p>
          <a:p>
            <a:pPr marL="45720" indent="0">
              <a:buNone/>
            </a:pPr>
            <a:endParaRPr lang="en-US" sz="3200" dirty="0" smtClean="0"/>
          </a:p>
          <a:p>
            <a:pPr marL="45720" indent="0">
              <a:buNone/>
            </a:pPr>
            <a:r>
              <a:rPr lang="en-US" sz="3200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Anil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pPr marL="45720" algn="ctr"/>
            <a:r>
              <a:rPr lang="en-US" dirty="0" smtClean="0"/>
              <a:t>Any Questions</a:t>
            </a:r>
            <a:r>
              <a:rPr lang="en-US" dirty="0"/>
              <a:t>..?</a:t>
            </a:r>
          </a:p>
        </p:txBody>
      </p:sp>
      <p:pic>
        <p:nvPicPr>
          <p:cNvPr id="8" name="Google Shape;102;p14"/>
          <p:cNvPicPr preferRelativeResize="0"/>
          <p:nvPr/>
        </p:nvPicPr>
        <p:blipFill rotWithShape="1">
          <a:blip r:embed="rId2">
            <a:alphaModFix/>
          </a:blip>
          <a:srcRect l="21920" t="28850" r="18565" b="29250"/>
          <a:stretch/>
        </p:blipFill>
        <p:spPr>
          <a:xfrm>
            <a:off x="1124626" y="1368130"/>
            <a:ext cx="2421924" cy="227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1;p14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l="1629" t="5661" r="-229" b="22131"/>
          <a:stretch/>
        </p:blipFill>
        <p:spPr>
          <a:xfrm>
            <a:off x="4818060" y="1368129"/>
            <a:ext cx="2421924" cy="227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3;p14"/>
          <p:cNvPicPr preferRelativeResize="0"/>
          <p:nvPr/>
        </p:nvPicPr>
        <p:blipFill rotWithShape="1">
          <a:blip r:embed="rId4">
            <a:alphaModFix/>
          </a:blip>
          <a:srcRect l="40882" t="14221" r="28909" b="46340"/>
          <a:stretch/>
        </p:blipFill>
        <p:spPr>
          <a:xfrm>
            <a:off x="8511495" y="1373797"/>
            <a:ext cx="2421925" cy="22983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005116" y="3597393"/>
            <a:ext cx="103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ANIL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6984" y="3641772"/>
            <a:ext cx="142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PRASANNA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18283" y="3673045"/>
            <a:ext cx="1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MAHENDAR</a:t>
            </a:r>
            <a:endParaRPr lang="en-US" dirty="0"/>
          </a:p>
        </p:txBody>
      </p:sp>
      <p:sp>
        <p:nvSpPr>
          <p:cNvPr id="14" name="AutoShape 4" descr="blob:https://web.whatsapp.com/7d9d0dbc-08d6-4517-ab68-d2cf862a322f"/>
          <p:cNvSpPr>
            <a:spLocks noChangeAspect="1" noChangeArrowheads="1"/>
          </p:cNvSpPr>
          <p:nvPr/>
        </p:nvSpPr>
        <p:spPr bwMode="auto">
          <a:xfrm>
            <a:off x="155575" y="-144463"/>
            <a:ext cx="2884186" cy="288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3" t="-1621" r="21266" b="40000"/>
          <a:stretch/>
        </p:blipFill>
        <p:spPr>
          <a:xfrm>
            <a:off x="1124625" y="3950682"/>
            <a:ext cx="2421924" cy="240736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570794" y="6327657"/>
            <a:ext cx="1529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YUGANDHAR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6" t="17468" r="27333" b="37825"/>
          <a:stretch/>
        </p:blipFill>
        <p:spPr>
          <a:xfrm>
            <a:off x="4818059" y="4009233"/>
            <a:ext cx="2421924" cy="231842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403681" y="6314427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SANTHOSH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" t="36559"/>
          <a:stretch/>
        </p:blipFill>
        <p:spPr>
          <a:xfrm>
            <a:off x="8511494" y="4002353"/>
            <a:ext cx="2421926" cy="230402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9250776" y="6295500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CHANDU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8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4849" y="2502243"/>
            <a:ext cx="9872871" cy="40386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8000" dirty="0" smtClean="0"/>
              <a:t>Thank you…!!!</a:t>
            </a:r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Team Members 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Graphic 4" descr="Meeting">
            <a:extLst>
              <a:ext uri="{FF2B5EF4-FFF2-40B4-BE49-F238E27FC236}">
                <a16:creationId xmlns:a16="http://schemas.microsoft.com/office/drawing/2014/main" id="{BC7F4CA9-C0CE-4E72-97F6-F2A2156DD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446282" y="459397"/>
            <a:ext cx="914400" cy="914400"/>
          </a:xfrm>
          <a:prstGeom prst="rect">
            <a:avLst/>
          </a:prstGeom>
        </p:spPr>
      </p:pic>
      <p:pic>
        <p:nvPicPr>
          <p:cNvPr id="8" name="Google Shape;102;p14"/>
          <p:cNvPicPr preferRelativeResize="0"/>
          <p:nvPr/>
        </p:nvPicPr>
        <p:blipFill rotWithShape="1">
          <a:blip r:embed="rId4">
            <a:alphaModFix/>
          </a:blip>
          <a:srcRect l="21920" t="28850" r="18565" b="29250"/>
          <a:stretch/>
        </p:blipFill>
        <p:spPr>
          <a:xfrm>
            <a:off x="1124626" y="1368130"/>
            <a:ext cx="2421924" cy="227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1;p14"/>
          <p:cNvPicPr preferRelativeResize="0">
            <a:picLocks noGrp="1"/>
          </p:cNvPicPr>
          <p:nvPr>
            <p:ph idx="1"/>
          </p:nvPr>
        </p:nvPicPr>
        <p:blipFill rotWithShape="1">
          <a:blip r:embed="rId5">
            <a:alphaModFix/>
          </a:blip>
          <a:srcRect l="1629" t="5661" r="-229" b="22131"/>
          <a:stretch/>
        </p:blipFill>
        <p:spPr>
          <a:xfrm>
            <a:off x="4818060" y="1368129"/>
            <a:ext cx="2421924" cy="227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3;p14"/>
          <p:cNvPicPr preferRelativeResize="0"/>
          <p:nvPr/>
        </p:nvPicPr>
        <p:blipFill rotWithShape="1">
          <a:blip r:embed="rId6">
            <a:alphaModFix/>
          </a:blip>
          <a:srcRect l="40882" t="14221" r="28909" b="46340"/>
          <a:stretch/>
        </p:blipFill>
        <p:spPr>
          <a:xfrm>
            <a:off x="8511495" y="1373797"/>
            <a:ext cx="2421925" cy="22983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005116" y="3597393"/>
            <a:ext cx="103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ANIL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6984" y="3641772"/>
            <a:ext cx="142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PRASANNA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18283" y="3673045"/>
            <a:ext cx="1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MAHENDAR</a:t>
            </a:r>
            <a:endParaRPr lang="en-US" dirty="0"/>
          </a:p>
        </p:txBody>
      </p:sp>
      <p:sp>
        <p:nvSpPr>
          <p:cNvPr id="14" name="AutoShape 4" descr="blob:https://web.whatsapp.com/7d9d0dbc-08d6-4517-ab68-d2cf862a322f"/>
          <p:cNvSpPr>
            <a:spLocks noChangeAspect="1" noChangeArrowheads="1"/>
          </p:cNvSpPr>
          <p:nvPr/>
        </p:nvSpPr>
        <p:spPr bwMode="auto">
          <a:xfrm>
            <a:off x="155575" y="-144463"/>
            <a:ext cx="2884186" cy="288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3" t="-1621" r="21266" b="40000"/>
          <a:stretch/>
        </p:blipFill>
        <p:spPr>
          <a:xfrm>
            <a:off x="1124625" y="3950682"/>
            <a:ext cx="2421924" cy="240736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570794" y="6327657"/>
            <a:ext cx="1529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YUGANDHAR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6" t="17468" r="27333" b="37825"/>
          <a:stretch/>
        </p:blipFill>
        <p:spPr>
          <a:xfrm>
            <a:off x="4978698" y="4009233"/>
            <a:ext cx="2421924" cy="231842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595202" y="6325786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SANTHOSH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" t="36559"/>
          <a:stretch/>
        </p:blipFill>
        <p:spPr>
          <a:xfrm>
            <a:off x="8511494" y="4002353"/>
            <a:ext cx="2421926" cy="230402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9250776" y="6295500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CHANDU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2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Agenda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/>
              <a:t>Yugandhar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  <a:p>
            <a:r>
              <a:rPr lang="en-US" dirty="0" smtClean="0"/>
              <a:t>Project </a:t>
            </a:r>
            <a:r>
              <a:rPr lang="en-US" dirty="0"/>
              <a:t>h</a:t>
            </a:r>
            <a:r>
              <a:rPr lang="en-US" dirty="0" smtClean="0"/>
              <a:t>ardware requirements</a:t>
            </a:r>
            <a:endParaRPr lang="en-US" dirty="0"/>
          </a:p>
          <a:p>
            <a:r>
              <a:rPr lang="en-US" dirty="0"/>
              <a:t>Project </a:t>
            </a:r>
            <a:r>
              <a:rPr lang="en-US" dirty="0" smtClean="0"/>
              <a:t>software requirements</a:t>
            </a:r>
          </a:p>
          <a:p>
            <a:r>
              <a:rPr lang="en-US" dirty="0" smtClean="0"/>
              <a:t>Database design</a:t>
            </a:r>
          </a:p>
          <a:p>
            <a:r>
              <a:rPr lang="en-US" dirty="0" smtClean="0"/>
              <a:t>How Bearcat Job Search application works?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Project Description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perspective of the Bearcat Job Search application is </a:t>
            </a:r>
            <a:r>
              <a:rPr lang="en-US" dirty="0" smtClean="0"/>
              <a:t>to help recruiters </a:t>
            </a:r>
            <a:r>
              <a:rPr lang="en-US" dirty="0"/>
              <a:t>and students in finding their employee and employers </a:t>
            </a:r>
            <a:r>
              <a:rPr lang="en-US" dirty="0" smtClean="0"/>
              <a:t>respectively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Any one can register and use this Bearcat Job Search Portal for finding their jobs. No </a:t>
            </a:r>
            <a:r>
              <a:rPr lang="en-US" dirty="0"/>
              <a:t>restrictions on students other than Bearcats.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/>
              <a:t>Yugandhar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Project Hardware Requirements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These are the minimal requirements</a:t>
            </a:r>
          </a:p>
          <a:p>
            <a:r>
              <a:rPr lang="en-US" sz="2000" dirty="0"/>
              <a:t>Processor: Minimum 1 GHz; Recommended 2GHz or more</a:t>
            </a:r>
          </a:p>
          <a:p>
            <a:r>
              <a:rPr lang="en-US" sz="2000" dirty="0"/>
              <a:t>Ethernet connection (LAN) OR a wireless adapter (Wi-Fi)</a:t>
            </a:r>
          </a:p>
          <a:p>
            <a:r>
              <a:rPr lang="en-US" sz="2000" dirty="0"/>
              <a:t>Hard Drive: Minimum 32 GB; Recommended 64 GB or more</a:t>
            </a:r>
          </a:p>
          <a:p>
            <a:r>
              <a:rPr lang="en-US" sz="2000" dirty="0"/>
              <a:t>Memory (RAM): Minimum 1 GB; Recommended 4 GB or above</a:t>
            </a:r>
            <a:endParaRPr lang="en-US" sz="2000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/>
              <a:t>Yugandhar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Project Software Requirements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These are the minimal requirements</a:t>
            </a:r>
          </a:p>
          <a:p>
            <a:r>
              <a:rPr lang="en-US" sz="2000" dirty="0"/>
              <a:t>Backend: Node JS</a:t>
            </a:r>
          </a:p>
          <a:p>
            <a:r>
              <a:rPr lang="en-US" sz="2000" dirty="0"/>
              <a:t>Framework: Adonis JS</a:t>
            </a:r>
          </a:p>
          <a:p>
            <a:r>
              <a:rPr lang="en-US" sz="2000" dirty="0"/>
              <a:t>Frontend: Vue JS</a:t>
            </a:r>
          </a:p>
          <a:p>
            <a:r>
              <a:rPr lang="en-US" sz="2000" dirty="0"/>
              <a:t>Database: MySQL</a:t>
            </a:r>
          </a:p>
          <a:p>
            <a:r>
              <a:rPr lang="en-US" sz="2000" dirty="0"/>
              <a:t>Tools: Visual Studio Code, MySQL </a:t>
            </a:r>
            <a:r>
              <a:rPr lang="en-US" sz="2000" dirty="0" smtClean="0"/>
              <a:t>Workbench, GIT-CLI,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/>
              <a:t>Yugandhar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6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Database Design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72" y="1375686"/>
            <a:ext cx="8700907" cy="4843880"/>
          </a:xfrm>
        </p:spPr>
      </p:pic>
      <p:sp>
        <p:nvSpPr>
          <p:cNvPr id="6" name="TextBox 5"/>
          <p:cNvSpPr txBox="1"/>
          <p:nvPr/>
        </p:nvSpPr>
        <p:spPr>
          <a:xfrm>
            <a:off x="5293068" y="6034900"/>
            <a:ext cx="3682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Fig: ER diagram </a:t>
            </a:r>
            <a:endParaRPr lang="en-US" sz="1600" i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/>
              <a:t>Yugandhar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6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>
            <a:normAutofit/>
          </a:bodyPr>
          <a:lstStyle/>
          <a:p>
            <a:r>
              <a:rPr lang="en-US" sz="4000" dirty="0"/>
              <a:t>How Bearcat Job Search application works?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Registration Page</a:t>
            </a:r>
          </a:p>
          <a:p>
            <a:pPr marL="45720" indent="0">
              <a:buNone/>
            </a:pPr>
            <a:endParaRPr lang="en-US" sz="3200" dirty="0" smtClean="0"/>
          </a:p>
          <a:p>
            <a:r>
              <a:rPr lang="en-US" sz="3200" dirty="0" smtClean="0"/>
              <a:t>Login </a:t>
            </a:r>
            <a:r>
              <a:rPr lang="en-US" sz="3200" dirty="0" smtClean="0"/>
              <a:t>Page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/>
              <a:t>Y</a:t>
            </a:r>
            <a:r>
              <a:rPr lang="en-US" dirty="0" err="1" smtClean="0"/>
              <a:t>ugandhar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6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Bearcat </a:t>
            </a:r>
            <a:r>
              <a:rPr lang="en-US" sz="4000" dirty="0"/>
              <a:t>Job </a:t>
            </a:r>
            <a:r>
              <a:rPr lang="en-US" sz="4000" dirty="0" smtClean="0"/>
              <a:t>Search(Continued..)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Change Password </a:t>
            </a:r>
            <a:endParaRPr lang="en-US" sz="3200" dirty="0" smtClean="0"/>
          </a:p>
          <a:p>
            <a:pPr marL="45720" indent="0">
              <a:buNone/>
            </a:pPr>
            <a:endParaRPr lang="en-US" sz="3200" dirty="0" smtClean="0"/>
          </a:p>
          <a:p>
            <a:r>
              <a:rPr lang="en-US" sz="3200" dirty="0" smtClean="0"/>
              <a:t>Forgot Password</a:t>
            </a:r>
          </a:p>
          <a:p>
            <a:pPr marL="45720" indent="0">
              <a:buNone/>
            </a:pPr>
            <a:endParaRPr lang="en-US" sz="3200" dirty="0" smtClean="0"/>
          </a:p>
          <a:p>
            <a:r>
              <a:rPr lang="en-US" sz="3200" dirty="0" smtClean="0"/>
              <a:t>Reset Password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/>
              <a:t>Prasanna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0</TotalTime>
  <Words>416</Words>
  <Application>Microsoft Office PowerPoint</Application>
  <PresentationFormat>Widescreen</PresentationFormat>
  <Paragraphs>120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Corbel</vt:lpstr>
      <vt:lpstr>Rockwell</vt:lpstr>
      <vt:lpstr>Tahoma</vt:lpstr>
      <vt:lpstr>Basis</vt:lpstr>
      <vt:lpstr>Bearcat Job search</vt:lpstr>
      <vt:lpstr>Team Members </vt:lpstr>
      <vt:lpstr>Agenda</vt:lpstr>
      <vt:lpstr>Project Description</vt:lpstr>
      <vt:lpstr>Project Hardware Requirements</vt:lpstr>
      <vt:lpstr>Project Software Requirements</vt:lpstr>
      <vt:lpstr>Database Design</vt:lpstr>
      <vt:lpstr>How Bearcat Job Search application works?</vt:lpstr>
      <vt:lpstr>Bearcat Job Search(Continued..)</vt:lpstr>
      <vt:lpstr>Bearcat Job Search(Continued..)</vt:lpstr>
      <vt:lpstr>Bearcat Job Search(Continued..)</vt:lpstr>
      <vt:lpstr>Bearcat Job Search(Continued..)</vt:lpstr>
      <vt:lpstr>Bearcat Job Search(Continued..)</vt:lpstr>
      <vt:lpstr>Bearcat Job Search(Continued..)</vt:lpstr>
      <vt:lpstr>Bearcat Job Search(Continued..)</vt:lpstr>
      <vt:lpstr>Any Questions..?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2020-06-17T20:01:08Z</dcterms:created>
  <dcterms:modified xsi:type="dcterms:W3CDTF">2020-11-15T23:32:37Z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