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24"/>
  </p:notesMasterIdLst>
  <p:sldIdLst>
    <p:sldId id="256" r:id="rId2"/>
    <p:sldId id="257" r:id="rId3"/>
    <p:sldId id="258" r:id="rId4"/>
    <p:sldId id="280" r:id="rId5"/>
    <p:sldId id="281" r:id="rId6"/>
    <p:sldId id="282" r:id="rId7"/>
    <p:sldId id="275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78" r:id="rId20"/>
    <p:sldId id="284" r:id="rId21"/>
    <p:sldId id="27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2825C-F835-4A02-831E-B99DC866F15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167E7-1B30-4E31-9751-C1E211C2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02BF-2108-4186-BCE0-D148D4BAF171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5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596D-4B54-4ACC-909C-7E67F3B24B3D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6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4F66-EFE3-4F9B-8706-8C02E8623BCC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635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7317-BFC2-428D-8CF5-B349BB26749C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6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043F-CE72-4814-95CD-052B5E2C501E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025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D1AF-781E-401B-9DD7-D742E34468EF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85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025E-1DCB-4DD4-BC42-98D315352542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78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8FB2-E051-4D1D-9393-B1BDF724EC89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8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C1F-0B42-4FFC-81B5-6FF89661F29F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0653-AA53-481D-9B05-468DCF86BC23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3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C59-D059-4DED-8255-5CFBFE3F241B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B39A-48E8-4388-BF39-CA28B3F4D61E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0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3234-BF24-4E8D-88F9-130FD2326CCB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1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9935-C5E9-4BCF-92C4-CE9BF6009ADC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8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7A0B-95F1-48A4-A9FC-3DE873AA84A1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6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D1CD-3D64-4A95-940F-FF18A2318557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5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59EA-50AB-4423-8D6A-5AE828F67ECB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Bharat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sanwmsu.heroku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107" y="2596602"/>
            <a:ext cx="8911687" cy="1280890"/>
          </a:xfrm>
        </p:spPr>
        <p:txBody>
          <a:bodyPr>
            <a:normAutofit/>
          </a:bodyPr>
          <a:lstStyle/>
          <a:p>
            <a:r>
              <a:rPr lang="en-US" sz="3900" dirty="0" smtClean="0"/>
              <a:t>Indian Studen</a:t>
            </a:r>
            <a:r>
              <a:rPr lang="en-US" sz="3900" dirty="0" smtClean="0"/>
              <a:t>t Association - NWMSU</a:t>
            </a:r>
            <a:endParaRPr lang="en-US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423107" y="3363935"/>
            <a:ext cx="8915400" cy="1027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Team - 04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14795" y="6096620"/>
            <a:ext cx="7619999" cy="365125"/>
          </a:xfrm>
        </p:spPr>
        <p:txBody>
          <a:bodyPr/>
          <a:lstStyle/>
          <a:p>
            <a:pPr algn="r"/>
            <a:r>
              <a:rPr lang="en-US" dirty="0" smtClean="0"/>
              <a:t>Bharat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for GDP - 2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Backend for Help </a:t>
            </a:r>
            <a:r>
              <a:rPr lang="en-US" dirty="0" smtClean="0"/>
              <a:t>Module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Backend for Events Module 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US" dirty="0" smtClean="0"/>
              <a:t>Pickup function user </a:t>
            </a:r>
            <a:r>
              <a:rPr lang="en-US" dirty="0"/>
              <a:t>functionality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US" dirty="0" smtClean="0"/>
              <a:t>Pickup function admin </a:t>
            </a:r>
            <a:r>
              <a:rPr lang="en-US" dirty="0"/>
              <a:t>functionality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4613" y="6139822"/>
            <a:ext cx="7619999" cy="365125"/>
          </a:xfrm>
        </p:spPr>
        <p:txBody>
          <a:bodyPr/>
          <a:lstStyle/>
          <a:p>
            <a:pPr algn="r"/>
            <a:r>
              <a:rPr lang="en-US" dirty="0" err="1" smtClean="0"/>
              <a:t>Bhavya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3823" y="2781618"/>
            <a:ext cx="8915400" cy="117633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Dheeraj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 txBox="1">
            <a:spLocks/>
          </p:cNvSpPr>
          <p:nvPr/>
        </p:nvSpPr>
        <p:spPr>
          <a:xfrm>
            <a:off x="3579224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Dheeraj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for GDP - 2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Forum UI 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US" dirty="0" smtClean="0"/>
              <a:t>Individual forum view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Volunteer </a:t>
            </a:r>
            <a:r>
              <a:rPr lang="en-US" dirty="0"/>
              <a:t>pickup </a:t>
            </a:r>
            <a:r>
              <a:rPr lang="en-US" dirty="0" smtClean="0"/>
              <a:t>user </a:t>
            </a:r>
            <a:r>
              <a:rPr lang="en-US" dirty="0"/>
              <a:t>functionality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US" dirty="0" smtClean="0"/>
              <a:t>Volunteer pickup admin </a:t>
            </a:r>
            <a:r>
              <a:rPr lang="en-US" dirty="0"/>
              <a:t>functionality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4613" y="6139822"/>
            <a:ext cx="7619999" cy="365125"/>
          </a:xfrm>
        </p:spPr>
        <p:txBody>
          <a:bodyPr/>
          <a:lstStyle/>
          <a:p>
            <a:pPr algn="r"/>
            <a:r>
              <a:rPr lang="en-US" dirty="0" err="1" smtClean="0"/>
              <a:t>Dheeraj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3823" y="2781618"/>
            <a:ext cx="8915400" cy="117633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Mahalakshmi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 txBox="1">
            <a:spLocks/>
          </p:cNvSpPr>
          <p:nvPr/>
        </p:nvSpPr>
        <p:spPr>
          <a:xfrm>
            <a:off x="3579224" y="6096619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Mahalakshmi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for GDP - 2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/>
              <a:t>Contact Us 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Temporary accommodation user functionality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Temporary accommodation admin </a:t>
            </a:r>
            <a:r>
              <a:rPr lang="en-US" dirty="0"/>
              <a:t>functionality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US" dirty="0" smtClean="0"/>
              <a:t>Membership user </a:t>
            </a:r>
            <a:r>
              <a:rPr lang="en-US" dirty="0"/>
              <a:t>functionality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US" dirty="0" smtClean="0"/>
              <a:t>Membership admin </a:t>
            </a:r>
            <a:r>
              <a:rPr lang="en-US" dirty="0"/>
              <a:t>functionality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4613" y="6139822"/>
            <a:ext cx="7619999" cy="365125"/>
          </a:xfrm>
        </p:spPr>
        <p:txBody>
          <a:bodyPr/>
          <a:lstStyle/>
          <a:p>
            <a:pPr algn="r"/>
            <a:r>
              <a:rPr lang="en-US" dirty="0" err="1" smtClean="0"/>
              <a:t>Mahalakshmi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3823" y="2781618"/>
            <a:ext cx="8915400" cy="117633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– Jyothsna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 txBox="1">
            <a:spLocks/>
          </p:cNvSpPr>
          <p:nvPr/>
        </p:nvSpPr>
        <p:spPr>
          <a:xfrm>
            <a:off x="3579224" y="609662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Jyothsna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for GDP - 2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FAQ UI </a:t>
            </a:r>
            <a:r>
              <a:rPr lang="en-US" dirty="0" smtClean="0"/>
              <a:t>user functionality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FAQ UI admin functionality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CRUD views for FAQ functionality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Past </a:t>
            </a:r>
            <a:r>
              <a:rPr lang="en-US" dirty="0"/>
              <a:t>events UI 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Post arrival checklist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4613" y="6139822"/>
            <a:ext cx="7619999" cy="365125"/>
          </a:xfrm>
        </p:spPr>
        <p:txBody>
          <a:bodyPr/>
          <a:lstStyle/>
          <a:p>
            <a:pPr algn="r"/>
            <a:r>
              <a:rPr lang="en-US" dirty="0" smtClean="0"/>
              <a:t>Jyothsna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2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3823" y="2781618"/>
            <a:ext cx="8915400" cy="117633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Jeevan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 txBox="1">
            <a:spLocks/>
          </p:cNvSpPr>
          <p:nvPr/>
        </p:nvSpPr>
        <p:spPr>
          <a:xfrm>
            <a:off x="3579224" y="6161934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Jeevan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for GDP - 2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Alumni UI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Upcoming events UI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Individual user UI (cancel request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4613" y="6139822"/>
            <a:ext cx="7619999" cy="365125"/>
          </a:xfrm>
        </p:spPr>
        <p:txBody>
          <a:bodyPr/>
          <a:lstStyle/>
          <a:p>
            <a:pPr algn="r"/>
            <a:r>
              <a:rPr lang="en-US" dirty="0" err="1" smtClean="0"/>
              <a:t>Jeevan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main intention for developing this project is to help the Indian community at Northwest.</a:t>
            </a:r>
          </a:p>
          <a:p>
            <a:r>
              <a:rPr lang="en-US" dirty="0" smtClean="0"/>
              <a:t>Team – ISA has a better and easy way to manage their services.</a:t>
            </a:r>
          </a:p>
          <a:p>
            <a:r>
              <a:rPr lang="en-US" dirty="0" smtClean="0"/>
              <a:t>No more Google forms.</a:t>
            </a:r>
            <a:endParaRPr lang="en-US" dirty="0"/>
          </a:p>
          <a:p>
            <a:r>
              <a:rPr lang="en-US" dirty="0" smtClean="0"/>
              <a:t>Ready to use on the internet. </a:t>
            </a:r>
          </a:p>
          <a:p>
            <a:r>
              <a:rPr lang="en-US" dirty="0" smtClean="0"/>
              <a:t>Register with Team </a:t>
            </a:r>
            <a:r>
              <a:rPr lang="en-US" dirty="0"/>
              <a:t>ISA at https://</a:t>
            </a:r>
            <a:r>
              <a:rPr lang="en-US" dirty="0" smtClean="0"/>
              <a:t>isanwmsu.herokuapp.com/register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3884613" y="6139822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Jeevan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47794"/>
            <a:ext cx="2354581" cy="1896291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1447795"/>
            <a:ext cx="2338251" cy="18962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536" y="1447794"/>
            <a:ext cx="2406498" cy="18962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4002310"/>
            <a:ext cx="2354581" cy="20588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4002310"/>
            <a:ext cx="2338251" cy="2058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536" y="4002310"/>
            <a:ext cx="2406498" cy="20588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flipH="1">
            <a:off x="2592924" y="3488531"/>
            <a:ext cx="2357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Dheeraj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5205548" y="3482794"/>
            <a:ext cx="2357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Sai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Jyothsna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7991536" y="3482794"/>
            <a:ext cx="2357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Jeevan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Reddy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2592924" y="6267164"/>
            <a:ext cx="2357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Bharat Reddy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5215345" y="6233181"/>
            <a:ext cx="2357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Bhavya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Deepthi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7991536" y="6233182"/>
            <a:ext cx="2357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Mahalakshmi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7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3823" y="2781618"/>
            <a:ext cx="8915400" cy="117633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 txBox="1">
            <a:spLocks/>
          </p:cNvSpPr>
          <p:nvPr/>
        </p:nvSpPr>
        <p:spPr>
          <a:xfrm>
            <a:off x="3579224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Jeevan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3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47794"/>
            <a:ext cx="2354581" cy="1896291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1447795"/>
            <a:ext cx="2338251" cy="18962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536" y="1447794"/>
            <a:ext cx="2406498" cy="18962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4002310"/>
            <a:ext cx="2354581" cy="20588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4002310"/>
            <a:ext cx="2338251" cy="2058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536" y="4002310"/>
            <a:ext cx="2406498" cy="20588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flipH="1">
            <a:off x="2592924" y="3488531"/>
            <a:ext cx="2357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Dheeraj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5205548" y="3482794"/>
            <a:ext cx="2357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Sai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Jyothsna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7991536" y="3482794"/>
            <a:ext cx="2357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Jeevan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Reddy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2592924" y="6267164"/>
            <a:ext cx="2357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Bharat Reddy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5215345" y="6233181"/>
            <a:ext cx="2357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Bhavya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Deepthi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7991536" y="6233182"/>
            <a:ext cx="2357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Mahalakshmi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0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009503" y="2881948"/>
            <a:ext cx="8915400" cy="146843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You..!!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7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project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Intended use of the project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- Bharat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Bhavya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Dheeraj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Mahalakshmi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– Jyothsna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Jeevan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3884613" y="6139822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Bharat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Web based application intended to be used on browsers.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Authentication in place.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Email functionality.</a:t>
            </a:r>
          </a:p>
          <a:p>
            <a:pPr>
              <a:lnSpc>
                <a:spcPct val="150000"/>
              </a:lnSpc>
            </a:pPr>
            <a:r>
              <a:rPr lang="en-US" dirty="0"/>
              <a:t>Available online at </a:t>
            </a:r>
            <a:r>
              <a:rPr lang="en-US" dirty="0">
                <a:hlinkClick r:id="rId2"/>
              </a:rPr>
              <a:t>https://isanwmsu.herokuapp.com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84613" y="6139822"/>
            <a:ext cx="7619999" cy="365125"/>
          </a:xfrm>
        </p:spPr>
        <p:txBody>
          <a:bodyPr/>
          <a:lstStyle/>
          <a:p>
            <a:pPr algn="r"/>
            <a:r>
              <a:rPr lang="en-US" dirty="0" smtClean="0"/>
              <a:t>Bharat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 use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project is targeted on the Indian community that attend Northwest Missouri State University.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Helps Team – ISA to manage their responsibilities </a:t>
            </a:r>
            <a:r>
              <a:rPr lang="en-US" dirty="0"/>
              <a:t>more </a:t>
            </a:r>
            <a:r>
              <a:rPr lang="en-US" dirty="0" smtClean="0"/>
              <a:t>efficiently.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One stop shop for managing all requests are answering queries.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4613" y="6139822"/>
            <a:ext cx="7619999" cy="365125"/>
          </a:xfrm>
        </p:spPr>
        <p:txBody>
          <a:bodyPr/>
          <a:lstStyle/>
          <a:p>
            <a:pPr algn="r"/>
            <a:r>
              <a:rPr lang="en-US" dirty="0" smtClean="0"/>
              <a:t>Bharat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6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Software:</a:t>
            </a:r>
          </a:p>
          <a:p>
            <a:pPr lvl="1"/>
            <a:r>
              <a:rPr lang="en-US" dirty="0" smtClean="0"/>
              <a:t>React JS</a:t>
            </a:r>
          </a:p>
          <a:p>
            <a:pPr lvl="1"/>
            <a:r>
              <a:rPr lang="en-US" dirty="0" smtClean="0"/>
              <a:t>Express</a:t>
            </a:r>
          </a:p>
          <a:p>
            <a:pPr lvl="1"/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Mongo DB</a:t>
            </a:r>
          </a:p>
          <a:p>
            <a:pPr lvl="1"/>
            <a:r>
              <a:rPr lang="en-US" dirty="0" smtClean="0"/>
              <a:t>Semantic UI React</a:t>
            </a:r>
          </a:p>
          <a:p>
            <a:pPr lvl="1"/>
            <a:r>
              <a:rPr lang="en-US" dirty="0" smtClean="0"/>
              <a:t>Bootstrap</a:t>
            </a:r>
          </a:p>
          <a:p>
            <a:r>
              <a:rPr lang="en-US" b="1" dirty="0" smtClean="0"/>
              <a:t>Hardware:</a:t>
            </a:r>
          </a:p>
          <a:p>
            <a:pPr lvl="1"/>
            <a:r>
              <a:rPr lang="en-US" dirty="0" smtClean="0"/>
              <a:t>Computers</a:t>
            </a:r>
          </a:p>
          <a:p>
            <a:pPr lvl="1"/>
            <a:r>
              <a:rPr lang="en-US" dirty="0" smtClean="0"/>
              <a:t>Server</a:t>
            </a:r>
          </a:p>
          <a:p>
            <a:r>
              <a:rPr lang="en-US" b="1" dirty="0" smtClean="0"/>
              <a:t>IDE: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4613" y="6139822"/>
            <a:ext cx="7619999" cy="365125"/>
          </a:xfrm>
        </p:spPr>
        <p:txBody>
          <a:bodyPr/>
          <a:lstStyle/>
          <a:p>
            <a:pPr algn="r"/>
            <a:r>
              <a:rPr lang="en-US" dirty="0" smtClean="0"/>
              <a:t>Bharat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3823" y="2781618"/>
            <a:ext cx="8915400" cy="117633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- Bharat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 txBox="1">
            <a:spLocks/>
          </p:cNvSpPr>
          <p:nvPr/>
        </p:nvSpPr>
        <p:spPr>
          <a:xfrm>
            <a:off x="3579224" y="6031305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Bharat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6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 for GDP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CRUD functionality for events(UI)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Live Chat</a:t>
            </a:r>
          </a:p>
          <a:p>
            <a:pPr lvl="0">
              <a:lnSpc>
                <a:spcPct val="150000"/>
              </a:lnSpc>
            </a:pPr>
            <a:r>
              <a:rPr lang="en-US" dirty="0" err="1" smtClean="0"/>
              <a:t>Navbar</a:t>
            </a:r>
            <a:r>
              <a:rPr lang="en-US" dirty="0" smtClean="0"/>
              <a:t>/Admin </a:t>
            </a:r>
            <a:r>
              <a:rPr lang="en-US" dirty="0" err="1"/>
              <a:t>Navbar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Home </a:t>
            </a:r>
            <a:r>
              <a:rPr lang="en-US" dirty="0" smtClean="0"/>
              <a:t>page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4613" y="6139822"/>
            <a:ext cx="7619999" cy="365125"/>
          </a:xfrm>
        </p:spPr>
        <p:txBody>
          <a:bodyPr/>
          <a:lstStyle/>
          <a:p>
            <a:pPr algn="r"/>
            <a:r>
              <a:rPr lang="en-US" dirty="0" smtClean="0"/>
              <a:t>Bharat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3823" y="2781618"/>
            <a:ext cx="8915400" cy="117633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Bhavya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 txBox="1">
            <a:spLocks/>
          </p:cNvSpPr>
          <p:nvPr/>
        </p:nvSpPr>
        <p:spPr>
          <a:xfrm>
            <a:off x="3579224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Bhavya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4700</TotalTime>
  <Words>390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 3</vt:lpstr>
      <vt:lpstr>Wisp</vt:lpstr>
      <vt:lpstr>Indian Student Association - NWMSU</vt:lpstr>
      <vt:lpstr>Team</vt:lpstr>
      <vt:lpstr>Agenda</vt:lpstr>
      <vt:lpstr>About the project</vt:lpstr>
      <vt:lpstr>Intended use of the project</vt:lpstr>
      <vt:lpstr>Tools and technologies used</vt:lpstr>
      <vt:lpstr>Demo - Bharat</vt:lpstr>
      <vt:lpstr>Responsibilities for GDP - 2</vt:lpstr>
      <vt:lpstr>Demo - Bhavya</vt:lpstr>
      <vt:lpstr>Responsibilities for GDP - 2</vt:lpstr>
      <vt:lpstr>Demo - Dheeraj</vt:lpstr>
      <vt:lpstr>Responsibilities for GDP - 2</vt:lpstr>
      <vt:lpstr>Demo - Mahalakshmi</vt:lpstr>
      <vt:lpstr>Responsibilities for GDP - 2</vt:lpstr>
      <vt:lpstr>Demo – Jyothsna </vt:lpstr>
      <vt:lpstr>Responsibilities for GDP - 2</vt:lpstr>
      <vt:lpstr>Demo – Jeevan </vt:lpstr>
      <vt:lpstr>Responsibilities for GDP - 2</vt:lpstr>
      <vt:lpstr>Summary </vt:lpstr>
      <vt:lpstr>Questions?</vt:lpstr>
      <vt:lpstr>Team</vt:lpstr>
      <vt:lpstr>Thank You..!!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Male,Bharat Reddy</dc:creator>
  <cp:lastModifiedBy>Male,Bharat Reddy</cp:lastModifiedBy>
  <cp:revision>61</cp:revision>
  <dcterms:created xsi:type="dcterms:W3CDTF">2020-10-28T00:49:25Z</dcterms:created>
  <dcterms:modified xsi:type="dcterms:W3CDTF">2020-11-20T15:28:24Z</dcterms:modified>
</cp:coreProperties>
</file>