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4"/>
  </p:sldMasterIdLst>
  <p:notesMasterIdLst>
    <p:notesMasterId r:id="rId25"/>
  </p:notesMasterIdLst>
  <p:sldIdLst>
    <p:sldId id="277" r:id="rId5"/>
    <p:sldId id="278" r:id="rId6"/>
    <p:sldId id="279" r:id="rId7"/>
    <p:sldId id="280" r:id="rId8"/>
    <p:sldId id="310" r:id="rId9"/>
    <p:sldId id="286" r:id="rId10"/>
    <p:sldId id="309" r:id="rId11"/>
    <p:sldId id="324" r:id="rId12"/>
    <p:sldId id="317" r:id="rId13"/>
    <p:sldId id="318" r:id="rId14"/>
    <p:sldId id="313" r:id="rId15"/>
    <p:sldId id="314" r:id="rId16"/>
    <p:sldId id="315" r:id="rId17"/>
    <p:sldId id="316" r:id="rId18"/>
    <p:sldId id="319" r:id="rId19"/>
    <p:sldId id="320" r:id="rId20"/>
    <p:sldId id="321" r:id="rId21"/>
    <p:sldId id="322" r:id="rId22"/>
    <p:sldId id="301" r:id="rId23"/>
    <p:sldId id="294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561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1EC09C-9CDC-48F0-BB82-ED223F986966}" type="datetimeFigureOut">
              <a:rPr lang="en-US" smtClean="0"/>
              <a:t>12/2/20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46CEE3-4835-4F73-BA0B-02C09C03871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9088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734C4EF1-FB11-4EAF-A5F8-C8FDDD11F219}" type="datetime1">
              <a:rPr lang="en-US" smtClean="0"/>
              <a:t>12/2/20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r>
              <a:rPr lang="en-US"/>
              <a:t>Mohan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BEA35-5B4D-4971-9887-00005FACA596}" type="datetime1">
              <a:rPr lang="en-US" smtClean="0"/>
              <a:t>12/2/20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Mohan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68C8C-0833-48BD-89D3-1528209ABE65}" type="datetime1">
              <a:rPr lang="en-US" smtClean="0"/>
              <a:t>12/2/20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Mohan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8599D-5E67-45C2-87A9-E01858E85D8D}" type="datetime1">
              <a:rPr lang="en-US" smtClean="0"/>
              <a:t>12/2/20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Mohan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16EBE-6921-4104-8FB8-D56D127BA56C}" type="datetime1">
              <a:rPr lang="en-US" smtClean="0"/>
              <a:t>12/2/20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Mohan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0627C-AE2B-47A0-A620-AB10D85B398A}" type="datetime1">
              <a:rPr lang="en-US" smtClean="0"/>
              <a:t>12/2/20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Mohan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379B4-D07F-45D3-B78E-628B16227EBD}" type="datetime1">
              <a:rPr lang="en-US" smtClean="0"/>
              <a:t>12/2/20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Mohan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5E09E-3521-49CD-B3E7-EF2164C495B7}" type="datetime1">
              <a:rPr lang="en-US" smtClean="0"/>
              <a:t>12/2/20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Mohan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7A8B4-492B-4FFD-9D75-E212643D6B57}" type="datetime1">
              <a:rPr lang="en-US" smtClean="0"/>
              <a:t>12/2/20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Mohan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7FBF9-96B4-48EB-A430-3CDE3947F26C}" type="datetime1">
              <a:rPr lang="en-US" smtClean="0"/>
              <a:t>12/2/20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Mohan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3F60B-48E8-4246-9CBF-FD92C492D047}" type="datetime1">
              <a:rPr lang="en-US" smtClean="0"/>
              <a:t>12/2/20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Mohan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3AE84-A31B-4823-AA45-C29CADE66358}" type="datetime1">
              <a:rPr lang="en-US" smtClean="0"/>
              <a:t>12/2/20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Mohan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6E5B3-9AAB-437F-B4FB-692B9F505FD5}" type="datetime1">
              <a:rPr lang="en-US" smtClean="0"/>
              <a:t>12/2/20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Mohan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AE5E2-C4BD-4DE8-9860-5D02A00BDA65}" type="datetime1">
              <a:rPr lang="en-US" smtClean="0"/>
              <a:t>12/2/20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Mohan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8CD61-02F9-47FB-B5CA-CFFE8CEB8271}" type="datetime1">
              <a:rPr lang="en-US" smtClean="0"/>
              <a:t>12/2/20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Mohan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48610-C1B0-4CC7-8E0E-A3CE072BE770}" type="datetime1">
              <a:rPr lang="en-US" smtClean="0"/>
              <a:t>12/2/20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Mohan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314E9-850A-48AA-B789-F42BDB0852F0}" type="datetime1">
              <a:rPr lang="en-US" smtClean="0"/>
              <a:t>12/2/20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Mohan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A0E5B3B-C635-4EFC-BCAF-490A5D3E0931}" type="datetime1">
              <a:rPr lang="en-US" smtClean="0"/>
              <a:t>12/2/20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/>
              <a:t>Mohan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9" name="Rectangle 88">
            <a:extLst>
              <a:ext uri="{FF2B5EF4-FFF2-40B4-BE49-F238E27FC236}">
                <a16:creationId xmlns:a16="http://schemas.microsoft.com/office/drawing/2014/main" id="{3D1E5586-8BB5-40F6-96C3-2E87DD7CE5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3E3F80-D945-4490-916D-6384E6895E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93805" y="1354668"/>
            <a:ext cx="8443418" cy="2346475"/>
          </a:xfrm>
        </p:spPr>
        <p:txBody>
          <a:bodyPr>
            <a:normAutofit/>
          </a:bodyPr>
          <a:lstStyle/>
          <a:p>
            <a:pPr algn="ctr"/>
            <a:r>
              <a:rPr lang="en-US" sz="6000" dirty="0"/>
              <a:t>LIFE SAVER BLOOD  BANK</a:t>
            </a: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8A832D40-B9E2-4CE7-9E0A-B35591EA2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45629" y="3810000"/>
            <a:ext cx="50074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1271721" y="6130153"/>
            <a:ext cx="484851" cy="3778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1362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7927" y="2373085"/>
            <a:ext cx="10131425" cy="1456267"/>
          </a:xfrm>
        </p:spPr>
        <p:txBody>
          <a:bodyPr>
            <a:normAutofit/>
          </a:bodyPr>
          <a:lstStyle/>
          <a:p>
            <a:r>
              <a:rPr lang="en-US" sz="4000" dirty="0"/>
              <a:t>Raghunandan  demo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8623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Mohan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577669"/>
            <a:ext cx="10131425" cy="364913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Responsibilities:</a:t>
            </a:r>
          </a:p>
          <a:p>
            <a:pPr marL="457200" indent="-457200">
              <a:buAutoNum type="arabicPeriod"/>
            </a:pPr>
            <a:r>
              <a:rPr lang="en-US" sz="2000" dirty="0"/>
              <a:t>Donors functionality</a:t>
            </a:r>
          </a:p>
          <a:p>
            <a:pPr marL="457200" indent="-457200">
              <a:buAutoNum type="arabicPeriod"/>
            </a:pPr>
            <a:r>
              <a:rPr lang="en-US" sz="2000" dirty="0"/>
              <a:t>FAQs(UI &amp; Functionality)</a:t>
            </a:r>
          </a:p>
          <a:p>
            <a:pPr marL="457200" indent="-457200">
              <a:buAutoNum type="arabicPeriod"/>
            </a:pPr>
            <a:r>
              <a:rPr lang="en-US" sz="2000" dirty="0"/>
              <a:t>Notification UI</a:t>
            </a:r>
          </a:p>
          <a:p>
            <a:pPr marL="457200" indent="-457200">
              <a:buFont typeface="Arial"/>
              <a:buAutoNum type="arabicPeriod"/>
            </a:pPr>
            <a:r>
              <a:rPr lang="en-US" sz="2000" dirty="0"/>
              <a:t>Chat Functionality</a:t>
            </a:r>
          </a:p>
          <a:p>
            <a:pPr marL="457200" indent="-457200">
              <a:buAutoNum type="arabicPeriod"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31675" y="6387737"/>
            <a:ext cx="8741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Mohan</a:t>
            </a:r>
          </a:p>
        </p:txBody>
      </p:sp>
    </p:spTree>
    <p:extLst>
      <p:ext uri="{BB962C8B-B14F-4D97-AF65-F5344CB8AC3E}">
        <p14:creationId xmlns:p14="http://schemas.microsoft.com/office/powerpoint/2010/main" val="37642788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9447" y="2294708"/>
            <a:ext cx="10131425" cy="1456267"/>
          </a:xfrm>
        </p:spPr>
        <p:txBody>
          <a:bodyPr>
            <a:normAutofit/>
          </a:bodyPr>
          <a:lstStyle/>
          <a:p>
            <a:r>
              <a:rPr lang="en-US" sz="4000" dirty="0"/>
              <a:t>Mohan demo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7863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Sumanth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599248"/>
            <a:ext cx="10131425" cy="36491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Responsibilities</a:t>
            </a:r>
            <a:r>
              <a:rPr lang="en-US" dirty="0"/>
              <a:t>:</a:t>
            </a:r>
          </a:p>
          <a:p>
            <a:r>
              <a:rPr lang="en-US" sz="2000" dirty="0"/>
              <a:t>Blood Request UI</a:t>
            </a:r>
          </a:p>
          <a:p>
            <a:r>
              <a:rPr lang="en-US" sz="2000" dirty="0"/>
              <a:t>Notification Functionality</a:t>
            </a:r>
          </a:p>
          <a:p>
            <a:r>
              <a:rPr lang="en-US" sz="2000" dirty="0"/>
              <a:t>About us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6339840"/>
            <a:ext cx="92974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err="1"/>
              <a:t>Sumanth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4953690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4316" y="2346960"/>
            <a:ext cx="10131425" cy="1456267"/>
          </a:xfrm>
        </p:spPr>
        <p:txBody>
          <a:bodyPr>
            <a:normAutofit/>
          </a:bodyPr>
          <a:lstStyle/>
          <a:p>
            <a:r>
              <a:rPr lang="en-US" sz="4000" dirty="0"/>
              <a:t>Sumanth demo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65375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Hareesh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337733"/>
            <a:ext cx="10131425" cy="36491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Responsibilities:</a:t>
            </a:r>
          </a:p>
          <a:p>
            <a:r>
              <a:rPr lang="en-US" sz="2000" dirty="0"/>
              <a:t>Donor search functionality</a:t>
            </a:r>
          </a:p>
          <a:p>
            <a:r>
              <a:rPr lang="en-US" sz="2000" dirty="0"/>
              <a:t>Response UI</a:t>
            </a:r>
          </a:p>
          <a:p>
            <a:r>
              <a:rPr lang="en-US" sz="2000" dirty="0"/>
              <a:t>Logout functionality</a:t>
            </a:r>
          </a:p>
          <a:p>
            <a:r>
              <a:rPr lang="en-US" sz="2000" dirty="0"/>
              <a:t>Contact US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57800" y="6248400"/>
            <a:ext cx="87286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err="1"/>
              <a:t>Hareesh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6237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64133" y="2542903"/>
            <a:ext cx="10131425" cy="1456267"/>
          </a:xfrm>
        </p:spPr>
        <p:txBody>
          <a:bodyPr>
            <a:normAutofit/>
          </a:bodyPr>
          <a:lstStyle/>
          <a:p>
            <a:r>
              <a:rPr lang="en-US" sz="4000" dirty="0"/>
              <a:t>Hareesh demo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2090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Prudhvi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809656"/>
            <a:ext cx="10131425" cy="36491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Responsibilities:</a:t>
            </a:r>
          </a:p>
          <a:p>
            <a:r>
              <a:rPr lang="en-US" sz="2000" dirty="0"/>
              <a:t>Blood Donor UI</a:t>
            </a:r>
          </a:p>
          <a:p>
            <a:r>
              <a:rPr lang="en-US" sz="2000" dirty="0"/>
              <a:t>Response functionality</a:t>
            </a:r>
          </a:p>
          <a:p>
            <a:r>
              <a:rPr lang="en-US" sz="2000" dirty="0"/>
              <a:t>Profile page functionality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57800" y="6248400"/>
            <a:ext cx="82086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Prudhvi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62203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1881" y="2438400"/>
            <a:ext cx="10131425" cy="1456267"/>
          </a:xfrm>
        </p:spPr>
        <p:txBody>
          <a:bodyPr>
            <a:normAutofit/>
          </a:bodyPr>
          <a:lstStyle/>
          <a:p>
            <a:r>
              <a:rPr lang="en-US" sz="4000" dirty="0"/>
              <a:t>Prudhvi demo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09158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9A64C-EA0D-4DC2-A8C5-C88EFBF64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0884" y="476550"/>
            <a:ext cx="6282266" cy="1456267"/>
          </a:xfrm>
        </p:spPr>
        <p:txBody>
          <a:bodyPr>
            <a:normAutofit/>
          </a:bodyPr>
          <a:lstStyle/>
          <a:p>
            <a:r>
              <a:rPr lang="en-US" dirty="0"/>
              <a:t>       Any queries?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56" y="1932817"/>
            <a:ext cx="2332084" cy="310944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7254" y="1932817"/>
            <a:ext cx="2335275" cy="31137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559"/>
          <a:stretch/>
        </p:blipFill>
        <p:spPr>
          <a:xfrm>
            <a:off x="4922157" y="1932817"/>
            <a:ext cx="2332084" cy="310944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19" y="1932818"/>
            <a:ext cx="2332083" cy="310944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7569" y="1932817"/>
            <a:ext cx="2399116" cy="310944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8419" y="5299166"/>
            <a:ext cx="2147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Raghunandan</a:t>
            </a:r>
            <a:r>
              <a:rPr lang="en-US" dirty="0"/>
              <a:t> Kumar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709567" y="5299166"/>
            <a:ext cx="1630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Mohan Pratapa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307376" y="5271254"/>
            <a:ext cx="1675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Hareesh Bhuma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615645" y="5238988"/>
            <a:ext cx="1597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Venkat</a:t>
            </a:r>
            <a:r>
              <a:rPr lang="en-US" dirty="0"/>
              <a:t> Prudhvi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786985" y="5238988"/>
            <a:ext cx="1892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Sumanth Gorantla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1128324" y="6081516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6200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9A64C-EA0D-4DC2-A8C5-C88EFBF64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2" y="609600"/>
            <a:ext cx="6282266" cy="1456267"/>
          </a:xfrm>
        </p:spPr>
        <p:txBody>
          <a:bodyPr>
            <a:normAutofit/>
          </a:bodyPr>
          <a:lstStyle/>
          <a:p>
            <a:r>
              <a:rPr lang="en-US" dirty="0"/>
              <a:t>TEAM MEMBERS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56" y="1932817"/>
            <a:ext cx="2332084" cy="310944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7254" y="1932817"/>
            <a:ext cx="2335275" cy="31137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559"/>
          <a:stretch/>
        </p:blipFill>
        <p:spPr>
          <a:xfrm>
            <a:off x="4922157" y="1932817"/>
            <a:ext cx="2332084" cy="310944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19" y="1932818"/>
            <a:ext cx="2332083" cy="310944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7569" y="1932817"/>
            <a:ext cx="2399116" cy="310944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8419" y="5299166"/>
            <a:ext cx="23623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/>
              <a:t>Raghunandan</a:t>
            </a:r>
            <a:r>
              <a:rPr lang="en-US" sz="2000"/>
              <a:t> </a:t>
            </a:r>
            <a:r>
              <a:rPr lang="en-US" sz="2000" dirty="0"/>
              <a:t>K</a:t>
            </a:r>
            <a:r>
              <a:rPr lang="en-US" sz="2000"/>
              <a:t>umar</a:t>
            </a:r>
            <a:endParaRPr lang="en-US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2709567" y="5299166"/>
            <a:ext cx="17929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Mohan Pratapa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307376" y="5271254"/>
            <a:ext cx="18419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Hareesh Bhuma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615645" y="5238988"/>
            <a:ext cx="1755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/>
              <a:t>Venkat</a:t>
            </a:r>
            <a:r>
              <a:rPr lang="en-US" sz="2000" dirty="0"/>
              <a:t> Prudhvi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786985" y="5238988"/>
            <a:ext cx="20838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Sumanth Gorantla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76496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68233" y="2302741"/>
            <a:ext cx="10131427" cy="1468800"/>
          </a:xfrm>
        </p:spPr>
        <p:txBody>
          <a:bodyPr/>
          <a:lstStyle/>
          <a:p>
            <a:pPr algn="ctr"/>
            <a:r>
              <a:rPr lang="en-US" b="1" dirty="0"/>
              <a:t>Thank You</a:t>
            </a:r>
          </a:p>
        </p:txBody>
      </p:sp>
      <p:sp>
        <p:nvSpPr>
          <p:cNvPr id="5" name="Rectangle 4"/>
          <p:cNvSpPr/>
          <p:nvPr/>
        </p:nvSpPr>
        <p:spPr>
          <a:xfrm>
            <a:off x="11268546" y="6244147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D57F1E4F-1CFF-5643-939E-217C01CDF565}" type="slidenum">
              <a:rPr lang="en-US" sz="1000"/>
              <a:pPr/>
              <a:t>20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967836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5" cy="918754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902142"/>
            <a:ext cx="10131425" cy="4728754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sz="2000" dirty="0"/>
              <a:t>Introduction</a:t>
            </a:r>
          </a:p>
          <a:p>
            <a:pPr marL="342900" indent="-342900">
              <a:buAutoNum type="arabicPeriod"/>
            </a:pPr>
            <a:r>
              <a:rPr lang="en-US" sz="2000" dirty="0"/>
              <a:t>Software and hardware requirements</a:t>
            </a:r>
          </a:p>
          <a:p>
            <a:pPr marL="342900" indent="-342900">
              <a:buAutoNum type="arabicPeriod"/>
            </a:pPr>
            <a:r>
              <a:rPr lang="en-US" sz="2000" dirty="0"/>
              <a:t>Entity relation diagram</a:t>
            </a:r>
          </a:p>
          <a:p>
            <a:pPr marL="342900" indent="-342900">
              <a:buAutoNum type="arabicPeriod"/>
            </a:pPr>
            <a:r>
              <a:rPr lang="en-US" sz="2000" dirty="0"/>
              <a:t>Firebase configuration</a:t>
            </a:r>
          </a:p>
          <a:p>
            <a:pPr marL="342900" indent="-342900">
              <a:buAutoNum type="arabicPeriod"/>
            </a:pPr>
            <a:r>
              <a:rPr lang="en-US" sz="2000" dirty="0"/>
              <a:t>Functionalities</a:t>
            </a:r>
          </a:p>
          <a:p>
            <a:pPr marL="0" indent="0">
              <a:buNone/>
            </a:pPr>
            <a:endParaRPr lang="en-US" sz="2000" dirty="0"/>
          </a:p>
          <a:p>
            <a:pPr marL="342900" indent="-342900">
              <a:buAutoNum type="arabicPeriod"/>
            </a:pPr>
            <a:endParaRPr lang="en-US" sz="2000" dirty="0"/>
          </a:p>
          <a:p>
            <a:pPr marL="342900" indent="-342900">
              <a:buAutoNum type="arabicPeriod"/>
            </a:pPr>
            <a:endParaRPr lang="en-US" sz="2000" dirty="0"/>
          </a:p>
          <a:p>
            <a:pPr marL="342900" indent="-3429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931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85108"/>
            <a:ext cx="10131425" cy="4950823"/>
          </a:xfrm>
        </p:spPr>
        <p:txBody>
          <a:bodyPr/>
          <a:lstStyle/>
          <a:p>
            <a:r>
              <a:rPr lang="en-US" sz="2000" dirty="0"/>
              <a:t>Life Saver Blood Bank is an android application which lets the users to request/respond for blood emergency.</a:t>
            </a:r>
          </a:p>
          <a:p>
            <a:r>
              <a:rPr lang="en-US" sz="2000" dirty="0"/>
              <a:t>Life Saver Blood Bank application provides donors list to the acceptor(s) who are in need of blood.</a:t>
            </a:r>
          </a:p>
          <a:p>
            <a:r>
              <a:rPr lang="en-US" sz="2000" dirty="0"/>
              <a:t>Life Saver Blood Bank have acceptors who can access the donors list by searching with Blood group.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-425716" y="6291262"/>
            <a:ext cx="1263094" cy="566738"/>
          </a:xfrm>
        </p:spPr>
        <p:txBody>
          <a:bodyPr/>
          <a:lstStyle/>
          <a:p>
            <a:r>
              <a:rPr lang="en-US" sz="1600" dirty="0"/>
              <a:t>Raghu</a:t>
            </a:r>
            <a:endParaRPr lang="en-US" dirty="0"/>
          </a:p>
        </p:txBody>
      </p:sp>
      <p:sp>
        <p:nvSpPr>
          <p:cNvPr id="7" name="Slide Number Placeholder 3"/>
          <p:cNvSpPr txBox="1">
            <a:spLocks/>
          </p:cNvSpPr>
          <p:nvPr/>
        </p:nvSpPr>
        <p:spPr>
          <a:xfrm>
            <a:off x="10510248" y="6069193"/>
            <a:ext cx="1263094" cy="5667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951538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and hardware requirements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3450"/>
            <a:ext cx="10131425" cy="3649133"/>
          </a:xfrm>
        </p:spPr>
        <p:txBody>
          <a:bodyPr/>
          <a:lstStyle/>
          <a:p>
            <a:r>
              <a:rPr lang="en-US" b="1" dirty="0"/>
              <a:t>Required </a:t>
            </a:r>
            <a:r>
              <a:rPr lang="en-US" b="1" dirty="0" err="1"/>
              <a:t>Softwares</a:t>
            </a:r>
            <a:r>
              <a:rPr lang="en-US" b="1" dirty="0"/>
              <a:t>: </a:t>
            </a:r>
            <a:r>
              <a:rPr lang="en-US" dirty="0"/>
              <a:t>Android 5.1</a:t>
            </a:r>
          </a:p>
          <a:p>
            <a:r>
              <a:rPr lang="en-US" b="1" dirty="0"/>
              <a:t>Required Hardware: </a:t>
            </a:r>
            <a:r>
              <a:rPr lang="en-US" dirty="0"/>
              <a:t>WIFI services, Call Services, Android Phone with at least 2GB ram.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-399590" y="6059487"/>
            <a:ext cx="1263094" cy="5667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Raghu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2490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240891"/>
            <a:ext cx="10131425" cy="1456267"/>
          </a:xfrm>
        </p:spPr>
        <p:txBody>
          <a:bodyPr/>
          <a:lstStyle/>
          <a:p>
            <a:r>
              <a:rPr lang="en-US" dirty="0"/>
              <a:t>Entity relation Diagram</a:t>
            </a:r>
          </a:p>
        </p:txBody>
      </p:sp>
      <p:pic>
        <p:nvPicPr>
          <p:cNvPr id="1026" name="Picture 2" descr="ER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3931" y="1253357"/>
            <a:ext cx="8662129" cy="50610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-740508" y="6304680"/>
            <a:ext cx="1481015" cy="553320"/>
          </a:xfrm>
        </p:spPr>
        <p:txBody>
          <a:bodyPr/>
          <a:lstStyle/>
          <a:p>
            <a:r>
              <a:rPr lang="en-US" sz="1600" dirty="0"/>
              <a:t>Raghu</a:t>
            </a:r>
            <a:endParaRPr lang="en-US" dirty="0"/>
          </a:p>
          <a:p>
            <a:endParaRPr lang="en-US" dirty="0"/>
          </a:p>
        </p:txBody>
      </p:sp>
      <p:sp>
        <p:nvSpPr>
          <p:cNvPr id="7" name="Slide Number Placeholder 3"/>
          <p:cNvSpPr txBox="1">
            <a:spLocks/>
          </p:cNvSpPr>
          <p:nvPr/>
        </p:nvSpPr>
        <p:spPr>
          <a:xfrm>
            <a:off x="10377266" y="6031007"/>
            <a:ext cx="1263094" cy="5667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7704295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en-US" dirty="0"/>
              <a:t>Firebase configuration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Slide Number Placeholder 2"/>
          <p:cNvSpPr txBox="1">
            <a:spLocks/>
          </p:cNvSpPr>
          <p:nvPr/>
        </p:nvSpPr>
        <p:spPr>
          <a:xfrm>
            <a:off x="-631929" y="6248400"/>
            <a:ext cx="1481015" cy="553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Raghu</a:t>
            </a:r>
          </a:p>
          <a:p>
            <a:endParaRPr lang="en-US" sz="1600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210" y="1685108"/>
            <a:ext cx="10166721" cy="4706983"/>
          </a:xfrm>
        </p:spPr>
      </p:pic>
    </p:spTree>
    <p:extLst>
      <p:ext uri="{BB962C8B-B14F-4D97-AF65-F5344CB8AC3E}">
        <p14:creationId xmlns:p14="http://schemas.microsoft.com/office/powerpoint/2010/main" val="21611565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6121" y="2493766"/>
            <a:ext cx="10131425" cy="1456267"/>
          </a:xfrm>
        </p:spPr>
        <p:txBody>
          <a:bodyPr/>
          <a:lstStyle/>
          <a:p>
            <a:r>
              <a:rPr lang="en-US" sz="4400" dirty="0"/>
              <a:t>Functionalities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6107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Raghunandan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070913"/>
            <a:ext cx="10131425" cy="3649133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Responsibilities:</a:t>
            </a:r>
          </a:p>
          <a:p>
            <a:r>
              <a:rPr lang="en-US" sz="2000" dirty="0"/>
              <a:t>Home page </a:t>
            </a:r>
          </a:p>
          <a:p>
            <a:r>
              <a:rPr lang="en-US" sz="2000" dirty="0"/>
              <a:t>Blood request functionality</a:t>
            </a:r>
          </a:p>
          <a:p>
            <a:r>
              <a:rPr lang="en-US" sz="2000" dirty="0"/>
              <a:t>Profile page UI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57800" y="6248400"/>
            <a:ext cx="70564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Raghu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6965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3370F4A1-FC59-4361-989F-6C79533DA56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E57094B-4684-420B-AFE0-4E41CA2AF71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26D5668-1971-40BB-BC7C-94C9B101AAB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Celestial design</Template>
  <TotalTime>0</TotalTime>
  <Words>235</Words>
  <Application>Microsoft Macintosh PowerPoint</Application>
  <PresentationFormat>Widescreen</PresentationFormat>
  <Paragraphs>103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Celestial</vt:lpstr>
      <vt:lpstr>LIFE SAVER BLOOD  BANK</vt:lpstr>
      <vt:lpstr>TEAM MEMBERS</vt:lpstr>
      <vt:lpstr>Agenda</vt:lpstr>
      <vt:lpstr>Introduction</vt:lpstr>
      <vt:lpstr>Software and hardware requirements </vt:lpstr>
      <vt:lpstr>Entity relation Diagram</vt:lpstr>
      <vt:lpstr>Firebase configuration</vt:lpstr>
      <vt:lpstr>Functionalities</vt:lpstr>
      <vt:lpstr>Raghunandan</vt:lpstr>
      <vt:lpstr>Raghunandan  demo</vt:lpstr>
      <vt:lpstr>Mohan</vt:lpstr>
      <vt:lpstr>Mohan demo</vt:lpstr>
      <vt:lpstr>Sumanth</vt:lpstr>
      <vt:lpstr>Sumanth demo</vt:lpstr>
      <vt:lpstr>Hareesh</vt:lpstr>
      <vt:lpstr>Hareesh demo</vt:lpstr>
      <vt:lpstr>Prudhvi </vt:lpstr>
      <vt:lpstr>Prudhvi demo</vt:lpstr>
      <vt:lpstr>       Any queries?</vt:lpstr>
      <vt:lpstr>Thank You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2020-06-17T04:26:04Z</dcterms:created>
  <dcterms:modified xsi:type="dcterms:W3CDTF">2020-12-02T18:34:39Z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