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5" r:id="rId7"/>
    <p:sldId id="266" r:id="rId8"/>
    <p:sldId id="263" r:id="rId9"/>
    <p:sldId id="268" r:id="rId10"/>
    <p:sldId id="264" r:id="rId11"/>
    <p:sldId id="270"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a:xfrm>
            <a:off x="2416500" y="329307"/>
            <a:ext cx="4973915" cy="30920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a:xfrm>
            <a:off x="1437664" y="798973"/>
            <a:ext cx="811019" cy="503578"/>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6783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289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2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131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815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276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573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513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91366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7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a:xfrm>
            <a:off x="1447382" y="318640"/>
            <a:ext cx="5541004" cy="32093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645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A87A34-81AB-432B-8DAE-1953F412C126}" type="datetimeFigureOut">
              <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4/8/2023</a:t>
            </a:fld>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srgbClr val="B71E42"/>
              </a:solidFill>
              <a:effectLst/>
              <a:uLnTx/>
              <a:uFillTx/>
              <a:latin typeface="Gill Sans MT" panose="020B0502020104020203"/>
              <a:ea typeface="+mn-ea"/>
              <a:cs typeface="+mn-cs"/>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67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rtswigger.net/daily-swig/usb-phishing-attack-baits-victims-with-50-gift-card" TargetMode="External"/><Relationship Id="rId2" Type="http://schemas.openxmlformats.org/officeDocument/2006/relationships/hyperlink" Target="https://portswigger.net/daily-swig/coronavirus-malwarebytes-identifies-new-e-book-phishing-scam-impersonating-the-who" TargetMode="External"/><Relationship Id="rId1" Type="http://schemas.openxmlformats.org/officeDocument/2006/relationships/slideLayout" Target="../slideLayouts/slideLayout2.xml"/><Relationship Id="rId4" Type="http://schemas.openxmlformats.org/officeDocument/2006/relationships/hyperlink" Target="https://portswigger.net/daily-swig/indian-blood-donor-charity-leaks-data-of-more-than-12-000-citizen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orms.gle/uy9ZvyLDXtUYezEq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dirty="0"/>
              <a:t>IDENTIFICATION OF SPAM EMAILS </a:t>
            </a:r>
          </a:p>
        </p:txBody>
      </p:sp>
      <p:sp>
        <p:nvSpPr>
          <p:cNvPr id="3" name="Subtitle 2"/>
          <p:cNvSpPr>
            <a:spLocks noGrp="1"/>
          </p:cNvSpPr>
          <p:nvPr>
            <p:ph type="subTitle" idx="1"/>
          </p:nvPr>
        </p:nvSpPr>
        <p:spPr/>
        <p:txBody>
          <a:bodyPr/>
          <a:lstStyle/>
          <a:p>
            <a:r>
              <a:rPr lang="en-US" dirty="0"/>
              <a:t>Using CART ANALYSIS</a:t>
            </a:r>
            <a:endParaRPr lang="en-GB" dirty="0"/>
          </a:p>
        </p:txBody>
      </p:sp>
    </p:spTree>
    <p:extLst>
      <p:ext uri="{BB962C8B-B14F-4D97-AF65-F5344CB8AC3E}">
        <p14:creationId xmlns:p14="http://schemas.microsoft.com/office/powerpoint/2010/main" val="1307839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 analysis</a:t>
            </a:r>
            <a:endParaRPr lang="en-US" dirty="0"/>
          </a:p>
        </p:txBody>
      </p:sp>
      <p:sp>
        <p:nvSpPr>
          <p:cNvPr id="3" name="Content Placeholder 2"/>
          <p:cNvSpPr>
            <a:spLocks noGrp="1"/>
          </p:cNvSpPr>
          <p:nvPr>
            <p:ph idx="1"/>
          </p:nvPr>
        </p:nvSpPr>
        <p:spPr/>
        <p:txBody>
          <a:bodyPr/>
          <a:lstStyle/>
          <a:p>
            <a:r>
              <a:rPr lang="en-US" dirty="0"/>
              <a:t>CART analysis works by analyzing the data and creating a decision tree. The decision tree is then used to classify emails as either spam or non-spam. It uses a variety of features such as the sender's address, the content of the email, and the frequency of the email to make a decision. CART analysis is a powerful tool that can be used to detect spam emails and protect users from malicious emails.</a:t>
            </a:r>
          </a:p>
        </p:txBody>
      </p:sp>
    </p:spTree>
    <p:extLst>
      <p:ext uri="{BB962C8B-B14F-4D97-AF65-F5344CB8AC3E}">
        <p14:creationId xmlns:p14="http://schemas.microsoft.com/office/powerpoint/2010/main" val="3398955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Email data from Enron </a:t>
            </a:r>
          </a:p>
          <a:p>
            <a:r>
              <a:rPr lang="en-US" dirty="0" smtClean="0"/>
              <a:t>All types of mails </a:t>
            </a:r>
          </a:p>
          <a:p>
            <a:r>
              <a:rPr lang="en-US" dirty="0" smtClean="0"/>
              <a:t>Classified into spam and non spam </a:t>
            </a:r>
          </a:p>
          <a:p>
            <a:endParaRPr lang="en-US" dirty="0" smtClean="0"/>
          </a:p>
        </p:txBody>
      </p:sp>
      <p:sp>
        <p:nvSpPr>
          <p:cNvPr id="5" name="Rectangle 4"/>
          <p:cNvSpPr/>
          <p:nvPr/>
        </p:nvSpPr>
        <p:spPr>
          <a:xfrm>
            <a:off x="1608334" y="3733036"/>
            <a:ext cx="6096000" cy="646331"/>
          </a:xfrm>
          <a:prstGeom prst="rect">
            <a:avLst/>
          </a:prstGeom>
        </p:spPr>
        <p:txBody>
          <a:bodyPr>
            <a:spAutoFit/>
          </a:bodyPr>
          <a:lstStyle/>
          <a:p>
            <a:r>
              <a:rPr lang="en-US" dirty="0">
                <a:solidFill>
                  <a:srgbClr val="000000"/>
                </a:solidFill>
                <a:latin typeface="Calibri" panose="020F0502020204030204" pitchFamily="34" charset="0"/>
              </a:rPr>
              <a:t>Subject: security alert - confirm your national credit union information  - - &gt; </a:t>
            </a:r>
            <a:r>
              <a:rPr lang="en-US" dirty="0" smtClean="0"/>
              <a:t> </a:t>
            </a:r>
            <a:r>
              <a:rPr lang="en-US" dirty="0">
                <a:solidFill>
                  <a:srgbClr val="000000"/>
                </a:solidFill>
                <a:latin typeface="Calibri" panose="020F0502020204030204" pitchFamily="34" charset="0"/>
              </a:rPr>
              <a:t>1</a:t>
            </a:r>
            <a:r>
              <a:rPr lang="en-US" dirty="0" smtClean="0"/>
              <a:t> </a:t>
            </a:r>
            <a:endParaRPr lang="en-US" dirty="0"/>
          </a:p>
        </p:txBody>
      </p:sp>
      <p:sp>
        <p:nvSpPr>
          <p:cNvPr id="6" name="Rectangle 5"/>
          <p:cNvSpPr/>
          <p:nvPr/>
        </p:nvSpPr>
        <p:spPr>
          <a:xfrm>
            <a:off x="1608334" y="4541345"/>
            <a:ext cx="6096000" cy="646331"/>
          </a:xfrm>
          <a:prstGeom prst="rect">
            <a:avLst/>
          </a:prstGeom>
        </p:spPr>
        <p:txBody>
          <a:bodyPr>
            <a:spAutoFit/>
          </a:bodyPr>
          <a:lstStyle/>
          <a:p>
            <a:r>
              <a:rPr lang="en-US" dirty="0">
                <a:solidFill>
                  <a:srgbClr val="000000"/>
                </a:solidFill>
                <a:latin typeface="Calibri" panose="020F0502020204030204" pitchFamily="34" charset="0"/>
              </a:rPr>
              <a:t>Subject: re : </a:t>
            </a:r>
            <a:r>
              <a:rPr lang="en-US" dirty="0" err="1">
                <a:solidFill>
                  <a:srgbClr val="000000"/>
                </a:solidFill>
                <a:latin typeface="Calibri" panose="020F0502020204030204" pitchFamily="34" charset="0"/>
              </a:rPr>
              <a:t>rabi</a:t>
            </a:r>
            <a:r>
              <a:rPr lang="en-US" dirty="0">
                <a:solidFill>
                  <a:srgbClr val="000000"/>
                </a:solidFill>
                <a:latin typeface="Calibri" panose="020F0502020204030204" pitchFamily="34" charset="0"/>
              </a:rPr>
              <a:t> de ' s sign on bonus  sorry </a:t>
            </a:r>
            <a:r>
              <a:rPr lang="en-US" dirty="0" err="1">
                <a:solidFill>
                  <a:srgbClr val="000000"/>
                </a:solidFill>
                <a:latin typeface="Calibri" panose="020F0502020204030204" pitchFamily="34" charset="0"/>
              </a:rPr>
              <a:t>vince</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i</a:t>
            </a:r>
            <a:r>
              <a:rPr lang="en-US" dirty="0">
                <a:solidFill>
                  <a:srgbClr val="000000"/>
                </a:solidFill>
                <a:latin typeface="Calibri" panose="020F0502020204030204" pitchFamily="34" charset="0"/>
              </a:rPr>
              <a:t> have been out of town . please give me a call tomorrow .</a:t>
            </a:r>
            <a:r>
              <a:rPr lang="en-US" dirty="0" smtClean="0"/>
              <a:t> </a:t>
            </a:r>
            <a:r>
              <a:rPr lang="en-US" dirty="0">
                <a:solidFill>
                  <a:srgbClr val="000000"/>
                </a:solidFill>
                <a:latin typeface="Calibri" panose="020F0502020204030204" pitchFamily="34" charset="0"/>
              </a:rPr>
              <a:t>0</a:t>
            </a:r>
            <a:r>
              <a:rPr lang="en-US" dirty="0" smtClean="0"/>
              <a:t> </a:t>
            </a:r>
            <a:endParaRPr lang="en-US" dirty="0"/>
          </a:p>
        </p:txBody>
      </p:sp>
    </p:spTree>
    <p:extLst>
      <p:ext uri="{BB962C8B-B14F-4D97-AF65-F5344CB8AC3E}">
        <p14:creationId xmlns:p14="http://schemas.microsoft.com/office/powerpoint/2010/main" val="129337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line</a:t>
            </a:r>
            <a:endParaRPr lang="en-US" dirty="0"/>
          </a:p>
        </p:txBody>
      </p:sp>
      <p:pic>
        <p:nvPicPr>
          <p:cNvPr id="4" name="Content Placeholder 4">
            <a:extLst>
              <a:ext uri="{FF2B5EF4-FFF2-40B4-BE49-F238E27FC236}">
                <a16:creationId xmlns:a16="http://schemas.microsoft.com/office/drawing/2014/main" id="{E74DB5A2-17D2-785F-91CC-CDF82012A3A9}"/>
              </a:ext>
            </a:extLst>
          </p:cNvPr>
          <p:cNvPicPr>
            <a:picLocks noGrp="1" noChangeAspect="1"/>
          </p:cNvPicPr>
          <p:nvPr>
            <p:ph idx="1"/>
          </p:nvPr>
        </p:nvPicPr>
        <p:blipFill>
          <a:blip r:embed="rId2"/>
          <a:stretch>
            <a:fillRect/>
          </a:stretch>
        </p:blipFill>
        <p:spPr>
          <a:xfrm>
            <a:off x="3122023" y="2216986"/>
            <a:ext cx="6059109" cy="2564020"/>
          </a:xfrm>
          <a:prstGeom prst="rect">
            <a:avLst/>
          </a:prstGeom>
        </p:spPr>
      </p:pic>
    </p:spTree>
    <p:extLst>
      <p:ext uri="{BB962C8B-B14F-4D97-AF65-F5344CB8AC3E}">
        <p14:creationId xmlns:p14="http://schemas.microsoft.com/office/powerpoint/2010/main" val="799479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71775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GB" dirty="0"/>
          </a:p>
        </p:txBody>
      </p:sp>
      <p:sp>
        <p:nvSpPr>
          <p:cNvPr id="3" name="Content Placeholder 2"/>
          <p:cNvSpPr>
            <a:spLocks noGrp="1"/>
          </p:cNvSpPr>
          <p:nvPr>
            <p:ph idx="1"/>
          </p:nvPr>
        </p:nvSpPr>
        <p:spPr/>
        <p:txBody>
          <a:bodyPr/>
          <a:lstStyle/>
          <a:p>
            <a:r>
              <a:rPr lang="en-US" dirty="0" smtClean="0"/>
              <a:t>Why(the problem statement )</a:t>
            </a:r>
          </a:p>
          <a:p>
            <a:r>
              <a:rPr lang="en-US" dirty="0"/>
              <a:t>Problem survey </a:t>
            </a:r>
            <a:endParaRPr lang="en-US" dirty="0" smtClean="0"/>
          </a:p>
          <a:p>
            <a:r>
              <a:rPr lang="en-US" dirty="0" smtClean="0"/>
              <a:t>Objectives </a:t>
            </a:r>
          </a:p>
          <a:p>
            <a:r>
              <a:rPr lang="en-US" dirty="0" smtClean="0"/>
              <a:t>Methodology (how do we implement that)</a:t>
            </a:r>
          </a:p>
          <a:p>
            <a:r>
              <a:rPr lang="en-GB" dirty="0" smtClean="0"/>
              <a:t>Time line</a:t>
            </a:r>
            <a:endParaRPr lang="en-GB" dirty="0"/>
          </a:p>
        </p:txBody>
      </p:sp>
    </p:spTree>
    <p:extLst>
      <p:ext uri="{BB962C8B-B14F-4D97-AF65-F5344CB8AC3E}">
        <p14:creationId xmlns:p14="http://schemas.microsoft.com/office/powerpoint/2010/main" val="2740681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GB" dirty="0"/>
          </a:p>
        </p:txBody>
      </p:sp>
      <p:sp>
        <p:nvSpPr>
          <p:cNvPr id="3" name="Content Placeholder 2"/>
          <p:cNvSpPr>
            <a:spLocks noGrp="1"/>
          </p:cNvSpPr>
          <p:nvPr>
            <p:ph idx="1"/>
          </p:nvPr>
        </p:nvSpPr>
        <p:spPr/>
        <p:txBody>
          <a:bodyPr/>
          <a:lstStyle/>
          <a:p>
            <a:r>
              <a:rPr lang="en-US" dirty="0"/>
              <a:t>Corona </a:t>
            </a:r>
            <a:r>
              <a:rPr lang="en-US" dirty="0" smtClean="0"/>
              <a:t>virus</a:t>
            </a:r>
          </a:p>
          <a:p>
            <a:r>
              <a:rPr lang="en-US" dirty="0" smtClean="0"/>
              <a:t>Digitalized world</a:t>
            </a:r>
          </a:p>
          <a:p>
            <a:r>
              <a:rPr lang="en-US" dirty="0" smtClean="0"/>
              <a:t>Email (the professional and traditional way to communicate )</a:t>
            </a:r>
          </a:p>
          <a:p>
            <a:endParaRPr lang="en-GB" dirty="0"/>
          </a:p>
        </p:txBody>
      </p:sp>
    </p:spTree>
    <p:extLst>
      <p:ext uri="{BB962C8B-B14F-4D97-AF65-F5344CB8AC3E}">
        <p14:creationId xmlns:p14="http://schemas.microsoft.com/office/powerpoint/2010/main" val="42701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attacks</a:t>
            </a:r>
            <a:endParaRPr lang="en-GB" dirty="0"/>
          </a:p>
        </p:txBody>
      </p:sp>
      <p:sp>
        <p:nvSpPr>
          <p:cNvPr id="3" name="Content Placeholder 2"/>
          <p:cNvSpPr>
            <a:spLocks noGrp="1"/>
          </p:cNvSpPr>
          <p:nvPr>
            <p:ph idx="1"/>
          </p:nvPr>
        </p:nvSpPr>
        <p:spPr/>
        <p:txBody>
          <a:bodyPr/>
          <a:lstStyle/>
          <a:p>
            <a:r>
              <a:rPr lang="en-US" dirty="0" smtClean="0"/>
              <a:t>More than 168 phishing after the global pandemic (from December)  on reputed companies like google, amazon </a:t>
            </a:r>
            <a:r>
              <a:rPr lang="en-US" dirty="0" err="1" smtClean="0"/>
              <a:t>etc</a:t>
            </a:r>
            <a:endParaRPr lang="en-US" dirty="0" smtClean="0"/>
          </a:p>
          <a:p>
            <a:r>
              <a:rPr lang="en-US" dirty="0" smtClean="0"/>
              <a:t>Spyware (data leaks),url spoofing's , ransomware </a:t>
            </a:r>
            <a:r>
              <a:rPr lang="en-US" dirty="0" err="1" smtClean="0"/>
              <a:t>etc</a:t>
            </a:r>
            <a:endParaRPr lang="en-US" dirty="0" smtClean="0"/>
          </a:p>
          <a:p>
            <a:r>
              <a:rPr lang="en-US" dirty="0" smtClean="0"/>
              <a:t>And each of cost almost 45m$ on average</a:t>
            </a:r>
          </a:p>
          <a:p>
            <a:r>
              <a:rPr lang="en-US" dirty="0" smtClean="0"/>
              <a:t>Thousands of peoples are been effected due to these kind of attacks</a:t>
            </a:r>
          </a:p>
          <a:p>
            <a:endParaRPr lang="en-GB" dirty="0"/>
          </a:p>
        </p:txBody>
      </p:sp>
    </p:spTree>
    <p:extLst>
      <p:ext uri="{BB962C8B-B14F-4D97-AF65-F5344CB8AC3E}">
        <p14:creationId xmlns:p14="http://schemas.microsoft.com/office/powerpoint/2010/main" val="11757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108" y="1031792"/>
            <a:ext cx="9603275" cy="1049235"/>
          </a:xfrm>
        </p:spPr>
        <p:txBody>
          <a:bodyPr/>
          <a:lstStyle/>
          <a:p>
            <a:r>
              <a:rPr lang="en-US" dirty="0" smtClean="0"/>
              <a:t>Some of them</a:t>
            </a:r>
            <a:endParaRPr lang="en-GB" dirty="0"/>
          </a:p>
        </p:txBody>
      </p:sp>
      <p:sp>
        <p:nvSpPr>
          <p:cNvPr id="3" name="Content Placeholder 2"/>
          <p:cNvSpPr>
            <a:spLocks noGrp="1"/>
          </p:cNvSpPr>
          <p:nvPr>
            <p:ph idx="1"/>
          </p:nvPr>
        </p:nvSpPr>
        <p:spPr/>
        <p:txBody>
          <a:bodyPr/>
          <a:lstStyle/>
          <a:p>
            <a:r>
              <a:rPr lang="en-US" dirty="0"/>
              <a:t>Coronavirus: Malwarebytes identifies new e-book phishing scam impersonating the </a:t>
            </a:r>
            <a:r>
              <a:rPr lang="en-US" dirty="0" smtClean="0"/>
              <a:t>WHO</a:t>
            </a:r>
            <a:r>
              <a:rPr lang="en-GB" dirty="0"/>
              <a:t>(</a:t>
            </a:r>
            <a:r>
              <a:rPr lang="en-GB" dirty="0">
                <a:hlinkClick r:id="rId2"/>
              </a:rPr>
              <a:t>https://portswigger.net/daily-swig/coronavirus-malwarebytes-identifies-new-e-book-phishing-scam-impersonating-the-who</a:t>
            </a:r>
            <a:r>
              <a:rPr lang="en-GB" dirty="0" smtClean="0"/>
              <a:t>)</a:t>
            </a:r>
          </a:p>
          <a:p>
            <a:r>
              <a:rPr lang="en-US" dirty="0"/>
              <a:t>USB phishing attack baits victims with $50 gift card(</a:t>
            </a:r>
            <a:r>
              <a:rPr lang="en-US" dirty="0">
                <a:hlinkClick r:id="rId3"/>
              </a:rPr>
              <a:t>https://</a:t>
            </a:r>
            <a:r>
              <a:rPr lang="en-US" dirty="0" smtClean="0">
                <a:hlinkClick r:id="rId3"/>
              </a:rPr>
              <a:t>portswigger.net/daily-swig/usb-phishing-attack-baits-victims-with-50-gift-card</a:t>
            </a:r>
            <a:r>
              <a:rPr lang="en-US" dirty="0" smtClean="0"/>
              <a:t>)</a:t>
            </a:r>
          </a:p>
          <a:p>
            <a:r>
              <a:rPr lang="en-US" dirty="0"/>
              <a:t>Indian blood donor charity leaks data of more than 12,000 citizens(</a:t>
            </a:r>
            <a:r>
              <a:rPr lang="en-US" dirty="0">
                <a:hlinkClick r:id="rId4"/>
              </a:rPr>
              <a:t>https://portswigger.net/daily-swig/indian-blood-donor-charity-leaks-data-of-more-than-12-000-citizens</a:t>
            </a:r>
            <a:r>
              <a:rPr lang="en-US" dirty="0" smtClean="0"/>
              <a:t>)</a:t>
            </a:r>
          </a:p>
          <a:p>
            <a:endParaRPr lang="en-US" dirty="0"/>
          </a:p>
          <a:p>
            <a:endParaRPr lang="en-US" dirty="0"/>
          </a:p>
        </p:txBody>
      </p:sp>
    </p:spTree>
    <p:extLst>
      <p:ext uri="{BB962C8B-B14F-4D97-AF65-F5344CB8AC3E}">
        <p14:creationId xmlns:p14="http://schemas.microsoft.com/office/powerpoint/2010/main" val="16793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survey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forms.gle/uy9ZvyLDXtUYezEq7</a:t>
            </a:r>
            <a:endParaRPr lang="en-US" dirty="0" smtClean="0"/>
          </a:p>
          <a:p>
            <a:endParaRPr lang="en-US" dirty="0"/>
          </a:p>
        </p:txBody>
      </p:sp>
      <p:pic>
        <p:nvPicPr>
          <p:cNvPr id="7" name="Picture 6"/>
          <p:cNvPicPr>
            <a:picLocks noChangeAspect="1"/>
          </p:cNvPicPr>
          <p:nvPr/>
        </p:nvPicPr>
        <p:blipFill>
          <a:blip r:embed="rId3"/>
          <a:stretch>
            <a:fillRect/>
          </a:stretch>
        </p:blipFill>
        <p:spPr>
          <a:xfrm>
            <a:off x="2121751" y="2783454"/>
            <a:ext cx="5755151" cy="2984618"/>
          </a:xfrm>
          <a:prstGeom prst="rect">
            <a:avLst/>
          </a:prstGeom>
        </p:spPr>
      </p:pic>
    </p:spTree>
    <p:extLst>
      <p:ext uri="{BB962C8B-B14F-4D97-AF65-F5344CB8AC3E}">
        <p14:creationId xmlns:p14="http://schemas.microsoft.com/office/powerpoint/2010/main" val="2115682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results in survey </a:t>
            </a:r>
            <a:endParaRPr lang="en-US" dirty="0"/>
          </a:p>
        </p:txBody>
      </p:sp>
      <p:sp>
        <p:nvSpPr>
          <p:cNvPr id="3" name="Content Placeholder 2"/>
          <p:cNvSpPr>
            <a:spLocks noGrp="1"/>
          </p:cNvSpPr>
          <p:nvPr>
            <p:ph idx="1"/>
          </p:nvPr>
        </p:nvSpPr>
        <p:spPr/>
        <p:txBody>
          <a:bodyPr/>
          <a:lstStyle/>
          <a:p>
            <a:r>
              <a:rPr lang="en-US" dirty="0"/>
              <a:t>Out of 20.6 % how proceed to trust them</a:t>
            </a:r>
            <a:endParaRPr lang="en-US" dirty="0" smtClean="0"/>
          </a:p>
          <a:p>
            <a:r>
              <a:rPr lang="en-US" dirty="0" smtClean="0"/>
              <a:t>16.7 percent of people fall to victims of scams </a:t>
            </a:r>
          </a:p>
          <a:p>
            <a:r>
              <a:rPr lang="en-US" dirty="0" smtClean="0"/>
              <a:t>And 8% of all lost there money </a:t>
            </a:r>
            <a:endParaRPr lang="en-US" dirty="0"/>
          </a:p>
        </p:txBody>
      </p:sp>
    </p:spTree>
    <p:extLst>
      <p:ext uri="{BB962C8B-B14F-4D97-AF65-F5344CB8AC3E}">
        <p14:creationId xmlns:p14="http://schemas.microsoft.com/office/powerpoint/2010/main" val="170616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E-mail is daily used by millions of people to communicate around the globe and is a mission-critical application for many businesses. With the rapid adaption of Internet as an easy way to communicate, the amount of un-solicited e-mails, known as spam e-mails, is growing rapidly. E-mail users spend time in deleting the spam message which occupies large storage space in server side and utilizes more network bandwidth and also degrades the effective transmission speed in the network.</a:t>
            </a:r>
          </a:p>
        </p:txBody>
      </p:sp>
    </p:spTree>
    <p:extLst>
      <p:ext uri="{BB962C8B-B14F-4D97-AF65-F5344CB8AC3E}">
        <p14:creationId xmlns:p14="http://schemas.microsoft.com/office/powerpoint/2010/main" val="3889708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To give knowledge to the user about the fake e-mails and relevant e-mails To classify that mail spam or </a:t>
            </a:r>
            <a:r>
              <a:rPr lang="en-US" dirty="0" smtClean="0"/>
              <a:t>not</a:t>
            </a:r>
          </a:p>
          <a:p>
            <a:r>
              <a:rPr lang="en-US" dirty="0" smtClean="0"/>
              <a:t>to </a:t>
            </a:r>
            <a:r>
              <a:rPr lang="en-US" dirty="0"/>
              <a:t>show that the spam filtering problem can be simplified into a </a:t>
            </a:r>
            <a:r>
              <a:rPr lang="en-US" dirty="0" smtClean="0"/>
              <a:t>two-dimensional </a:t>
            </a:r>
            <a:r>
              <a:rPr lang="en-US" dirty="0"/>
              <a:t>classification problem, requiring only the spam and ham word frequencies for each message. </a:t>
            </a:r>
            <a:endParaRPr lang="en-US" dirty="0" smtClean="0"/>
          </a:p>
          <a:p>
            <a:r>
              <a:rPr lang="en-US" dirty="0" smtClean="0"/>
              <a:t>to </a:t>
            </a:r>
            <a:r>
              <a:rPr lang="en-US" dirty="0"/>
              <a:t>prove that a neural network can perform the non-linear partitioning of this feature </a:t>
            </a:r>
            <a:r>
              <a:rPr lang="en-US" dirty="0" smtClean="0"/>
              <a:t>spam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85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9763</TotalTime>
  <Words>464</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Times New Roman</vt:lpstr>
      <vt:lpstr>Gallery</vt:lpstr>
      <vt:lpstr>IDENTIFICATION OF SPAM EMAILS </vt:lpstr>
      <vt:lpstr>Contents </vt:lpstr>
      <vt:lpstr>Why </vt:lpstr>
      <vt:lpstr>Recent attacks</vt:lpstr>
      <vt:lpstr>Some of them</vt:lpstr>
      <vt:lpstr>Problem survey </vt:lpstr>
      <vt:lpstr>More results in survey </vt:lpstr>
      <vt:lpstr>introduction</vt:lpstr>
      <vt:lpstr>Objectives </vt:lpstr>
      <vt:lpstr>CART analysis</vt:lpstr>
      <vt:lpstr>DATASET</vt:lpstr>
      <vt:lpstr>Time 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SPAM EMAILS</dc:title>
  <dc:creator>nandu</dc:creator>
  <cp:lastModifiedBy>nandu</cp:lastModifiedBy>
  <cp:revision>5</cp:revision>
  <dcterms:created xsi:type="dcterms:W3CDTF">2023-03-07T07:54:25Z</dcterms:created>
  <dcterms:modified xsi:type="dcterms:W3CDTF">2023-04-12T18:31:06Z</dcterms:modified>
</cp:coreProperties>
</file>