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555-CF20-B671-ABE5-EB1267CB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4F8A-589C-7EDC-43DC-598F5EAA2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7828-772C-D222-68B4-5BD2226A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703E-6C8E-5328-91CC-98DA1499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403A-5195-D7E0-2873-EDF521FF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7C31-0579-1349-2BA8-9EEFCEBE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C7B6-8167-DD21-FF7E-210D2F37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222D-0E8C-8495-DC05-63418FC3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3408-A510-3218-5BA9-BF9FB334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5464-D277-B1B6-42CB-34CD237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1A81E-A457-EDA3-EE3B-8B99D4BEC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51563-FF73-726D-D642-A5382DEB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F12F-16B7-F8C8-F6DC-55E7AFA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08D2-56F9-59D5-FB1F-C80BF093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C17F-2A5F-0F06-52FF-89EC7936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87FE-E86B-4578-C8BC-264B3544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4D7-4D82-6B8F-8893-0042426A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B5A9-82A6-DF19-AEA3-F3611103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4F2E-CC33-2B89-1D81-3EAAF30D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4F6D-F680-9F70-9500-5EDA6918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24A-F4F7-6F77-5950-F7589AF3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E486-3EC2-CC65-34B2-2F9E223B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39F-BD65-4069-AE0B-77506E2B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3BA3-6E6A-18BB-F79A-40AA08C4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5FDA-7D53-E8EE-ACC7-4AD216D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2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89AF-C5AD-EB7D-B64D-7389E2B9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FA26-54E7-48EE-A877-03585EBBB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E01A-96B7-E644-0054-E917D1B5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8D12-949C-7806-9BBA-99C0C82D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8EA5B-AE91-3A8E-F230-6A1C5E3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F159-5D6E-D766-F6CD-A5ADF300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0548-556E-811E-8B83-6F3ECDA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F329-1BFF-89C4-0484-1E1915A2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EFCD-38F5-2E7C-B9EF-18EAFAF0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53C34-DBF9-9A8D-24F6-5E2EBDDE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E97CC-FABF-2791-328D-0D5A06C2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39BF-A84B-B5CC-76AC-7454EF41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104F7-F2D6-BB76-531C-FD91E211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98A67-2EFB-4F6F-16FF-AEC0B371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029C-B88C-4F6E-AC8A-6A7856B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238E5-A6F7-8A13-47F3-C0BB463D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362F5-1492-8316-4EEE-04BBFA5F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4111-5275-BC93-2D4A-0D611246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F10D8-92EB-A012-5037-3F14B178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769C-90AC-B386-133D-86988F63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38EB-2A7B-180D-5B44-B8082E1D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5B93-4ED6-1EC2-42F0-AA7CC677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559B-3444-5F30-674C-3FF0B4BF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7043-E927-ECE0-F978-DF01B7B6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9564C-C7DA-464C-C45A-816FE92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E5F33-CC1B-9268-0B78-1CD3091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7FD5-3A1C-976F-7191-49DD2724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4D2D-0ABE-B418-53C6-4B951D45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8832C-7EBC-DE8B-FB22-402E15FC0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59181-2A79-15DF-D84C-07F7AA4C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F1101-BC2E-37A5-6B1F-612D87BD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EBC2-72E8-71EE-13B3-A36135A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1E91-876E-4A34-D661-94081A6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5C0D5-4D6F-B44D-68A6-BB834B67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5F1E-A382-FEDD-EE64-F53B8864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599-80B3-E69F-15F8-8A193F094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70F4-F300-4EFA-8BDE-B6848CD075E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3459-CA0D-6E0F-0B2E-94945108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27D5-BFC1-75D9-2D46-5B13DC77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A760-03E9-38C8-CAE0-07A672BA5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Guitar Notation with Embedded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F08A-6940-2F14-07E7-6AD208BF3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realtime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21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5B39C-AF7D-FBE0-4CC8-08ED06C8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Overview</a:t>
            </a:r>
          </a:p>
        </p:txBody>
      </p:sp>
      <p:pic>
        <p:nvPicPr>
          <p:cNvPr id="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BA7044E2-9BB3-C2D3-4AB3-9F8BC1308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98775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AAC0-A65D-C549-8E88-37D4AF03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picture containing guitar, building material, bass, lumber&#10;&#10;Description automatically generated">
            <a:extLst>
              <a:ext uri="{FF2B5EF4-FFF2-40B4-BE49-F238E27FC236}">
                <a16:creationId xmlns:a16="http://schemas.microsoft.com/office/drawing/2014/main" id="{FDA54E42-7160-090A-A8D0-99CED368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041662"/>
            <a:ext cx="10872172" cy="228315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7CD84F-C768-A995-B5D9-AF3865ED9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443726"/>
              </p:ext>
            </p:extLst>
          </p:nvPr>
        </p:nvGraphicFramePr>
        <p:xfrm>
          <a:off x="838223" y="3876565"/>
          <a:ext cx="10515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val="146844575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13223802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88977719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4682002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0136464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65165586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93305714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06128568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69942740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12083511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36046459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325955948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9153495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942008654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10777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506533118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50188556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78191737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48581016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92237056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2655539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91328508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979726834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9400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3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4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5233-BE0A-6589-C90B-4B44C75C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{note: “G3”}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839E66-F994-59C8-65E9-09613F240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471715"/>
              </p:ext>
            </p:extLst>
          </p:nvPr>
        </p:nvGraphicFramePr>
        <p:xfrm>
          <a:off x="838200" y="1825625"/>
          <a:ext cx="10515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val="107654280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64704238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42837199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685251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67987226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131668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4264260618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59243148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99319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76539404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00214922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87239495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01477500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55508690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55238618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89448006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46799039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66521786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30876732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03093083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79032183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81058672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96892924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3715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5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9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4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3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0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25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80EFF4-CB5E-D71F-6960-62A1DB50526B}"/>
              </a:ext>
            </a:extLst>
          </p:cNvPr>
          <p:cNvSpPr txBox="1"/>
          <p:nvPr/>
        </p:nvSpPr>
        <p:spPr>
          <a:xfrm>
            <a:off x="3528607" y="4253217"/>
            <a:ext cx="513476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G3 located at fret 15</a:t>
            </a:r>
          </a:p>
        </p:txBody>
      </p:sp>
    </p:spTree>
    <p:extLst>
      <p:ext uri="{BB962C8B-B14F-4D97-AF65-F5344CB8AC3E}">
        <p14:creationId xmlns:p14="http://schemas.microsoft.com/office/powerpoint/2010/main" val="8442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63C835D8-A54E-CBEA-4CB3-6EA2AD8B2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9EB59-8F5B-B5D1-7F82-65DF283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875"/>
            <a:ext cx="10515600" cy="794064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02200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0842-B82D-79A7-E836-964DCE47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E91E-19D9-B3AD-2731-6B11DC1E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0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664B-3289-0DEE-F1D7-BC50FB9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Overview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88C7F69-F9A7-D8ED-0F1E-FEBBA5444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04984"/>
            <a:ext cx="6780700" cy="36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E466C-4E47-A643-A3FB-13EB3492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Getting Notes from an </a:t>
            </a:r>
            <a:r>
              <a:rPr lang="en-GB" sz="3600" dirty="0" err="1"/>
              <a:t>AudioStream</a:t>
            </a:r>
            <a:endParaRPr lang="en-GB" sz="360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C1D0332D-7767-1232-3F56-76683FB0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note: "A4",</a:t>
            </a:r>
          </a:p>
          <a:p>
            <a:pPr marL="0" indent="0">
              <a:buNone/>
            </a:pPr>
            <a:r>
              <a:rPr lang="en-US" sz="1800" dirty="0"/>
              <a:t>        frequency: 440,</a:t>
            </a:r>
          </a:p>
          <a:p>
            <a:pPr marL="0" indent="0">
              <a:buNone/>
            </a:pPr>
            <a:r>
              <a:rPr lang="en-US" sz="1800" dirty="0"/>
              <a:t>        duration: 200ms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22FD728-58B2-BEDD-F0C1-A49DD39C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694510"/>
            <a:ext cx="5628018" cy="32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A6053-F454-42A4-F191-E3AD7582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Merging Streams and Notes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38CA56-BA44-50C2-00EC-ED27870E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83387"/>
            <a:ext cx="5614416" cy="3368649"/>
          </a:xfrm>
          <a:prstGeom prst="rect">
            <a:avLst/>
          </a:prstGeom>
        </p:spPr>
      </p:pic>
      <p:pic>
        <p:nvPicPr>
          <p:cNvPr id="7" name="Content Placeholder 6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5A435FAA-945F-FB6F-306B-CCD5F5D20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88657"/>
            <a:ext cx="5614416" cy="3158109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75DA1-1271-5E70-FF19-B3FCDE86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 dirty="0"/>
              <a:t>Transcribing for Staff Notation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EA6437E-2E31-EA9D-6708-078638B9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[{note: “E3”, duration: 62.5}, {note: “F3”, duration:62.5}, ….]</a:t>
            </a:r>
          </a:p>
        </p:txBody>
      </p:sp>
      <p:pic>
        <p:nvPicPr>
          <p:cNvPr id="1026" name="Picture 2" descr="Music Notation Guide - Music Tablature Guide | Peghead Nation">
            <a:extLst>
              <a:ext uri="{FF2B5EF4-FFF2-40B4-BE49-F238E27FC236}">
                <a16:creationId xmlns:a16="http://schemas.microsoft.com/office/drawing/2014/main" id="{0895B39B-653E-04D0-2F7C-B779D6B3C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r="1" b="4380"/>
          <a:stretch/>
        </p:blipFill>
        <p:spPr bwMode="auto">
          <a:xfrm>
            <a:off x="554416" y="2731167"/>
            <a:ext cx="11167447" cy="34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7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65E0E-6E7A-B589-7AFC-BB4E86EA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But What About Guitar Tabs???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7E67C-4EA9-6FC7-D0A3-C9E9627B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Where is Artificial Intelligence Used Today? By ITChronicles">
            <a:extLst>
              <a:ext uri="{FF2B5EF4-FFF2-40B4-BE49-F238E27FC236}">
                <a16:creationId xmlns:a16="http://schemas.microsoft.com/office/drawing/2014/main" id="{C941FE1B-CA82-1EEF-CB19-9853B54C3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 b="32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opencv - People Detection and Tracking - Stack Overflow">
            <a:extLst>
              <a:ext uri="{FF2B5EF4-FFF2-40B4-BE49-F238E27FC236}">
                <a16:creationId xmlns:a16="http://schemas.microsoft.com/office/drawing/2014/main" id="{7C77FADF-543B-D1F7-277B-D40271CEC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71500"/>
            <a:ext cx="6086475" cy="459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bject Detection Using OpenCV YOLO | Great Learning">
            <a:extLst>
              <a:ext uri="{FF2B5EF4-FFF2-40B4-BE49-F238E27FC236}">
                <a16:creationId xmlns:a16="http://schemas.microsoft.com/office/drawing/2014/main" id="{BAF42C53-F568-EBB7-1FA1-350FE663B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r="27368"/>
          <a:stretch/>
        </p:blipFill>
        <p:spPr bwMode="auto">
          <a:xfrm>
            <a:off x="6805613" y="571500"/>
            <a:ext cx="4743450" cy="459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5215A-D9ED-4987-A57C-7FCFC4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143721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0F522-0667-4A38-4ACE-262BFDB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AI will be Incorporated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, music, guitar, bass&#10;&#10;Description automatically generated">
            <a:extLst>
              <a:ext uri="{FF2B5EF4-FFF2-40B4-BE49-F238E27FC236}">
                <a16:creationId xmlns:a16="http://schemas.microsoft.com/office/drawing/2014/main" id="{8B560015-E6E7-999B-9660-EC4031A99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640572" y="577766"/>
            <a:ext cx="5608830" cy="55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378</Words>
  <Application>Microsoft Office PowerPoint</Application>
  <PresentationFormat>Widescreen</PresentationFormat>
  <Paragraphs>308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Guitar Notation with Embedded Media</vt:lpstr>
      <vt:lpstr>General Overview</vt:lpstr>
      <vt:lpstr>Getting Notes from an AudioStream</vt:lpstr>
      <vt:lpstr>Merging Streams and Notes</vt:lpstr>
      <vt:lpstr>Transcribing for Staff Notation</vt:lpstr>
      <vt:lpstr>But What About Guitar Tabs???</vt:lpstr>
      <vt:lpstr>PowerPoint Presentation</vt:lpstr>
      <vt:lpstr>Object Detection and Tracking</vt:lpstr>
      <vt:lpstr>How AI will be Incorporated</vt:lpstr>
      <vt:lpstr>Model Overview</vt:lpstr>
      <vt:lpstr>PowerPoint Presentation</vt:lpstr>
      <vt:lpstr>{note: “G3”}</vt:lpstr>
      <vt:lpstr>Result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Notation with Embedded Media</dc:title>
  <dc:creator>Nwokoye, David Chukwufumnanya</dc:creator>
  <cp:lastModifiedBy>Nwokoye, David Chukwufumnanya</cp:lastModifiedBy>
  <cp:revision>2</cp:revision>
  <dcterms:created xsi:type="dcterms:W3CDTF">2023-04-04T22:18:06Z</dcterms:created>
  <dcterms:modified xsi:type="dcterms:W3CDTF">2023-04-04T23:22:15Z</dcterms:modified>
</cp:coreProperties>
</file>