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5" r:id="rId21"/>
    <p:sldId id="281" r:id="rId22"/>
    <p:sldId id="276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16D7-214A-B14C-933B-2688E971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4B2F-40D0-354E-889E-E202AD0D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DF28-06E4-B843-B20D-3758ABE2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9CE7-F08D-694B-8E75-BD053364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0D85-CC44-7348-8AE4-31A6327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3E7B-CA94-6E4C-ADE9-FC4DFF25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9FE39-8557-B54E-B314-49BBB560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90-597E-F645-BB42-19AE60BC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232A-013B-1B46-8E32-D9FE942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28B8-C104-5A49-82FC-1E3C6C15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45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FB3D0-ED26-254B-AF0D-19FD81149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FBBF-63ED-8041-9C39-77A983544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77F5-926D-904C-99AC-084C2709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12DF-3DD7-E64B-9436-1F429563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F31C-1541-6D44-801A-DFA1F3A2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20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C19A-5CB8-5040-870A-791331F0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4787-B38C-F246-86B4-6F121EA8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2A81-0EDC-EA46-B254-DB54011A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38EF-28AD-6443-83F4-DC9FC5CB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B031-18EC-B345-A3AC-6CB46729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30BC-B69B-2C45-9927-B77C911C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4DBD6-B712-524D-BA22-E5FF10A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51F6-047B-4F4E-9D6F-270A46D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3FA5-309D-3145-BDA4-E05A8ED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397D-847E-DA43-9B72-DAD3F973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50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D13D-09D9-9041-BE63-58C1EFBD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5EF2-2667-374E-953B-5EC55E99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E6031-11A4-8F4B-8F61-21036A08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92117-0C0C-C647-8FC3-50F21CFF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A7C2C-767C-9B41-8306-EEDD3840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BDD-8231-6F45-9071-EBB2746A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99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D994-CA0A-E04D-95ED-08E55800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C9E0-2D59-A34F-A5BA-C4D01F04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A6FD0-6816-5441-A30A-6A133367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87E91-6181-2D43-B51D-AC8F2F06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1734D-436F-1248-8072-A0800C22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C027D-4030-3746-BB54-0030AED8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33FAD-9064-2942-92F0-2B6C9EB8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7FCC-4447-6541-94A2-CCED7951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92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1CC1-4251-D346-A7A4-1879C598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7F0A-1F44-4741-8032-80A59C07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5263-8964-D044-9293-24D48430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3CA25-710A-054F-842F-E92C85B2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0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A410-005A-264D-BD0E-3568CCD2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CA4E7-E401-7D49-8B27-574C054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5E0E-7504-3342-A7FB-8CF11CAA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BAC8-2AA9-294D-BF6A-D47970A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18C0-814A-9845-84E1-909E237B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EED8E-632F-334C-A7F6-4ECD3B8C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C6AA-F677-344E-90EE-1675F260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8852-265A-8141-8634-B3FF5829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8EFB-4E3B-DA43-8BF8-8BE7E1BC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2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EF40-7193-0743-8C29-AE6F5EFC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F9D78-5169-4040-9675-B73BE056E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D3BAD-3991-D444-9AE6-4017DFC39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4EB7-9982-F94F-8046-9D935377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598C-4933-8846-8233-609D4DB5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9EF8-9585-2D44-B3DB-D1A1DEB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4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A3B93-3C5C-944D-A4CC-65CB0CC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EEE9-C8A5-E746-A583-6FF2F22C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5271-84FC-C74C-B976-DD7950482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721B-01A9-0644-B0D5-0B0B07C03670}" type="datetimeFigureOut">
              <a:rPr lang="pl-PL" smtClean="0"/>
              <a:t>01.02.2020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DA42-FAC6-D34A-BB5C-845A91F12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8684-0B27-5F4B-B8CA-302E10CE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4499-59DD-B14E-A685-81CE884F72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5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IndexedDB_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barber.com/blog/progressive-web-apps-browser-support-compatibility-a88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biloud.com/blog/progressive-web-apps-vs-native-app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app-install-bann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C943-EF0E-3C4E-8F1D-13D010A9B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Progressive Web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47C33-06D1-5E41-B6B7-5CE6141B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Norbert Wolff</a:t>
            </a:r>
          </a:p>
        </p:txBody>
      </p:sp>
    </p:spTree>
    <p:extLst>
      <p:ext uri="{BB962C8B-B14F-4D97-AF65-F5344CB8AC3E}">
        <p14:creationId xmlns:p14="http://schemas.microsoft.com/office/powerpoint/2010/main" val="27885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/>
              <a:t>Service </a:t>
            </a:r>
            <a:r>
              <a:rPr lang="pl-PL" dirty="0" err="1"/>
              <a:t>worker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caching</a:t>
            </a:r>
            <a:r>
              <a:rPr lang="pl-PL" dirty="0"/>
              <a:t> and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offline</a:t>
            </a:r>
          </a:p>
          <a:p>
            <a:pPr lvl="1">
              <a:buFontTx/>
              <a:buChar char="-"/>
            </a:pP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synchronisation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Allows</a:t>
            </a:r>
            <a:r>
              <a:rPr lang="pl-PL" dirty="0"/>
              <a:t> to handle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notifications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Runs</a:t>
            </a:r>
            <a:r>
              <a:rPr lang="pl-PL" dirty="0"/>
              <a:t> on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thread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Listening</a:t>
            </a:r>
            <a:r>
              <a:rPr lang="pl-PL" dirty="0"/>
              <a:t> to the </a:t>
            </a:r>
            <a:r>
              <a:rPr lang="pl-PL" dirty="0" err="1"/>
              <a:t>events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Lives</a:t>
            </a:r>
            <a:r>
              <a:rPr lang="pl-PL" dirty="0"/>
              <a:t> on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closed</a:t>
            </a:r>
            <a:r>
              <a:rPr lang="pl-PL" dirty="0"/>
              <a:t> (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)</a:t>
            </a:r>
          </a:p>
          <a:p>
            <a:pPr lvl="1">
              <a:buFontTx/>
              <a:buChar char="-"/>
            </a:pPr>
            <a:r>
              <a:rPr lang="pl-PL" dirty="0"/>
              <a:t> </a:t>
            </a:r>
            <a:r>
              <a:rPr lang="pl-PL" dirty="0" err="1"/>
              <a:t>Manages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pages</a:t>
            </a:r>
            <a:r>
              <a:rPr lang="pl-PL" dirty="0"/>
              <a:t> of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scope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96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/>
              <a:t>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u="sng" dirty="0"/>
              <a:t>Service </a:t>
            </a:r>
            <a:r>
              <a:rPr lang="pl-PL" u="sng" dirty="0" err="1"/>
              <a:t>Worker</a:t>
            </a:r>
            <a:r>
              <a:rPr lang="pl-PL" u="sng" dirty="0"/>
              <a:t> </a:t>
            </a:r>
            <a:r>
              <a:rPr lang="pl-PL" u="sng" dirty="0" err="1"/>
              <a:t>lifecycle</a:t>
            </a:r>
            <a:r>
              <a:rPr lang="pl-PL" dirty="0"/>
              <a:t> – 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u="sng" dirty="0"/>
          </a:p>
          <a:p>
            <a:pPr marL="457200" lvl="1" indent="0">
              <a:buNone/>
            </a:pPr>
            <a:endParaRPr lang="pl-PL" u="sng" dirty="0"/>
          </a:p>
          <a:p>
            <a:pPr marL="457200" lvl="1" indent="0">
              <a:buNone/>
            </a:pPr>
            <a:r>
              <a:rPr lang="pl-PL" u="sng" dirty="0" err="1"/>
              <a:t>Fetch</a:t>
            </a:r>
            <a:r>
              <a:rPr lang="pl-PL" dirty="0"/>
              <a:t> - 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Page-related</a:t>
            </a:r>
            <a:r>
              <a:rPr lang="pl-PL" dirty="0"/>
              <a:t> JS </a:t>
            </a:r>
            <a:r>
              <a:rPr lang="pl-PL" dirty="0" err="1"/>
              <a:t>initiates</a:t>
            </a:r>
            <a:r>
              <a:rPr lang="pl-PL" dirty="0"/>
              <a:t> a </a:t>
            </a:r>
            <a:r>
              <a:rPr lang="pl-PL" dirty="0" err="1"/>
              <a:t>Fetch</a:t>
            </a:r>
            <a:r>
              <a:rPr lang="pl-PL" dirty="0"/>
              <a:t> </a:t>
            </a:r>
            <a:r>
              <a:rPr lang="pl-PL" dirty="0" err="1"/>
              <a:t>request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u="sng" dirty="0" err="1"/>
              <a:t>Push</a:t>
            </a:r>
            <a:r>
              <a:rPr lang="pl-PL" u="sng" dirty="0"/>
              <a:t> </a:t>
            </a:r>
            <a:r>
              <a:rPr lang="pl-PL" u="sng" dirty="0" err="1"/>
              <a:t>Notifications</a:t>
            </a:r>
            <a:r>
              <a:rPr lang="pl-PL" u="sng" dirty="0"/>
              <a:t> </a:t>
            </a:r>
            <a:r>
              <a:rPr lang="pl-PL" dirty="0"/>
              <a:t>– 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receives</a:t>
            </a:r>
            <a:r>
              <a:rPr lang="pl-PL" dirty="0"/>
              <a:t> Web </a:t>
            </a:r>
            <a:r>
              <a:rPr lang="pl-PL" dirty="0" err="1"/>
              <a:t>Push</a:t>
            </a:r>
            <a:r>
              <a:rPr lang="pl-PL" dirty="0"/>
              <a:t> Notification (from Server)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u="sng" dirty="0"/>
              <a:t>Notification </a:t>
            </a:r>
            <a:r>
              <a:rPr lang="pl-PL" u="sng" dirty="0" err="1"/>
              <a:t>interaction</a:t>
            </a:r>
            <a:r>
              <a:rPr lang="pl-PL" u="sng" dirty="0"/>
              <a:t> </a:t>
            </a:r>
            <a:r>
              <a:rPr lang="pl-PL" dirty="0"/>
              <a:t>– User </a:t>
            </a:r>
            <a:r>
              <a:rPr lang="pl-PL" dirty="0" err="1"/>
              <a:t>interacts</a:t>
            </a:r>
            <a:r>
              <a:rPr lang="pl-PL" dirty="0"/>
              <a:t> with </a:t>
            </a:r>
            <a:r>
              <a:rPr lang="pl-PL" dirty="0" err="1"/>
              <a:t>displayed</a:t>
            </a:r>
            <a:r>
              <a:rPr lang="pl-PL" dirty="0"/>
              <a:t> Notification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u="sng" dirty="0" err="1"/>
              <a:t>Background</a:t>
            </a:r>
            <a:r>
              <a:rPr lang="pl-PL" u="sng" dirty="0"/>
              <a:t> </a:t>
            </a:r>
            <a:r>
              <a:rPr lang="pl-PL" u="sng" dirty="0" err="1"/>
              <a:t>Sync</a:t>
            </a:r>
            <a:r>
              <a:rPr lang="pl-PL" dirty="0"/>
              <a:t> – 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receives</a:t>
            </a:r>
            <a:r>
              <a:rPr lang="pl-PL" dirty="0"/>
              <a:t> 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sync</a:t>
            </a:r>
            <a:r>
              <a:rPr lang="pl-PL" dirty="0"/>
              <a:t> event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restored</a:t>
            </a:r>
            <a:r>
              <a:rPr lang="pl-PL" dirty="0"/>
              <a:t> and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actions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471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F06A44-FB81-DD4E-8ECF-243F9BF8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12AFE2-5078-6248-921F-54D82EF5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caching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u="sng" dirty="0" err="1"/>
              <a:t>Static</a:t>
            </a:r>
            <a:r>
              <a:rPr lang="pl-PL" u="sng" dirty="0"/>
              <a:t> </a:t>
            </a:r>
            <a:r>
              <a:rPr lang="pl-PL" u="sng" dirty="0" err="1"/>
              <a:t>caching</a:t>
            </a:r>
            <a:r>
              <a:rPr lang="pl-PL" dirty="0"/>
              <a:t> – </a:t>
            </a: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shell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often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u="sng" dirty="0" err="1"/>
              <a:t>Dynamic</a:t>
            </a:r>
            <a:r>
              <a:rPr lang="pl-PL" u="sng" dirty="0"/>
              <a:t> </a:t>
            </a:r>
            <a:r>
              <a:rPr lang="pl-PL" u="sng" dirty="0" err="1"/>
              <a:t>caching</a:t>
            </a:r>
            <a:r>
              <a:rPr lang="pl-PL" u="sng" dirty="0"/>
              <a:t> </a:t>
            </a:r>
            <a:r>
              <a:rPr lang="pl-PL" dirty="0"/>
              <a:t>– </a:t>
            </a: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pictures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required</a:t>
            </a:r>
            <a:r>
              <a:rPr lang="pl-PL" dirty="0"/>
              <a:t> for the </a:t>
            </a:r>
            <a:r>
              <a:rPr lang="pl-PL" dirty="0" err="1"/>
              <a:t>app</a:t>
            </a:r>
            <a:r>
              <a:rPr lang="pl-PL" dirty="0"/>
              <a:t> to </a:t>
            </a:r>
            <a:r>
              <a:rPr lang="pl-PL" dirty="0" err="1"/>
              <a:t>launch</a:t>
            </a:r>
            <a:r>
              <a:rPr lang="pl-PL" dirty="0"/>
              <a:t> but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frequently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u="sng" dirty="0" err="1"/>
              <a:t>Dynamic</a:t>
            </a:r>
            <a:r>
              <a:rPr lang="pl-PL" u="sng" dirty="0"/>
              <a:t> </a:t>
            </a:r>
            <a:r>
              <a:rPr lang="pl-PL" u="sng" dirty="0" err="1"/>
              <a:t>content</a:t>
            </a:r>
            <a:r>
              <a:rPr lang="pl-PL" u="sng" dirty="0"/>
              <a:t> </a:t>
            </a:r>
            <a:r>
              <a:rPr lang="pl-PL" u="sng" dirty="0" err="1"/>
              <a:t>caching</a:t>
            </a:r>
            <a:r>
              <a:rPr lang="pl-PL" u="sng" dirty="0"/>
              <a:t> </a:t>
            </a:r>
            <a:r>
              <a:rPr lang="pl-PL" dirty="0"/>
              <a:t>– 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caching</a:t>
            </a:r>
            <a:r>
              <a:rPr lang="pl-PL" dirty="0"/>
              <a:t> JSON data </a:t>
            </a:r>
            <a:r>
              <a:rPr lang="pl-PL" dirty="0" err="1"/>
              <a:t>returned</a:t>
            </a:r>
            <a:r>
              <a:rPr lang="pl-PL" dirty="0"/>
              <a:t> from API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969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2799D-D41A-6C41-AF70-F173A3D3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6350"/>
            <a:ext cx="121666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A460E6-B326-2441-9AA1-EF605A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95250"/>
            <a:ext cx="121793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strategies</a:t>
            </a:r>
            <a:r>
              <a:rPr lang="pl-PL" dirty="0"/>
              <a:t> – cache on </a:t>
            </a:r>
            <a:r>
              <a:rPr lang="pl-PL" dirty="0" err="1"/>
              <a:t>demand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/>
              <a:t>Cache on </a:t>
            </a:r>
            <a:r>
              <a:rPr lang="pl-PL" dirty="0" err="1"/>
              <a:t>demand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to cache </a:t>
            </a:r>
            <a:r>
              <a:rPr lang="pl-PL" dirty="0" err="1"/>
              <a:t>resources</a:t>
            </a:r>
            <a:r>
              <a:rPr lang="pl-PL" dirty="0"/>
              <a:t> as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interacts</a:t>
            </a:r>
            <a:r>
              <a:rPr lang="pl-PL" dirty="0"/>
              <a:t> with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r>
              <a:rPr lang="pl-PL" dirty="0"/>
              <a:t>New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added</a:t>
            </a:r>
            <a:r>
              <a:rPr lang="pl-PL" dirty="0"/>
              <a:t> to the cache </a:t>
            </a:r>
            <a:r>
              <a:rPr lang="pl-PL" dirty="0" err="1"/>
              <a:t>through</a:t>
            </a:r>
            <a:r>
              <a:rPr lang="pl-PL" dirty="0"/>
              <a:t> the front-end </a:t>
            </a:r>
            <a:r>
              <a:rPr lang="pl-PL" dirty="0" err="1"/>
              <a:t>application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3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strategies</a:t>
            </a:r>
            <a:r>
              <a:rPr lang="pl-PL" dirty="0"/>
              <a:t> – cache with network </a:t>
            </a:r>
            <a:r>
              <a:rPr lang="pl-PL" dirty="0" err="1"/>
              <a:t>fallback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something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stored</a:t>
            </a:r>
            <a:r>
              <a:rPr lang="pl-PL" dirty="0"/>
              <a:t> in </a:t>
            </a:r>
            <a:r>
              <a:rPr lang="pl-PL" dirty="0" err="1"/>
              <a:t>our</a:t>
            </a:r>
            <a:r>
              <a:rPr lang="pl-PL" dirty="0"/>
              <a:t> cache,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a network </a:t>
            </a:r>
            <a:r>
              <a:rPr lang="pl-PL" dirty="0" err="1"/>
              <a:t>request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Pros:</a:t>
            </a:r>
          </a:p>
          <a:p>
            <a:pPr marL="457200" lvl="1" indent="0">
              <a:buNone/>
            </a:pPr>
            <a:r>
              <a:rPr lang="pl-PL" dirty="0"/>
              <a:t>-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instantly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a network </a:t>
            </a:r>
            <a:r>
              <a:rPr lang="pl-PL" dirty="0" err="1"/>
              <a:t>connection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Cons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- </a:t>
            </a:r>
            <a:r>
              <a:rPr lang="pl-PL" dirty="0" err="1"/>
              <a:t>assets</a:t>
            </a:r>
            <a:r>
              <a:rPr lang="pl-PL" dirty="0"/>
              <a:t> </a:t>
            </a:r>
            <a:r>
              <a:rPr lang="pl-PL" dirty="0" err="1"/>
              <a:t>never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update!</a:t>
            </a:r>
          </a:p>
        </p:txBody>
      </p:sp>
    </p:spTree>
    <p:extLst>
      <p:ext uri="{BB962C8B-B14F-4D97-AF65-F5344CB8AC3E}">
        <p14:creationId xmlns:p14="http://schemas.microsoft.com/office/powerpoint/2010/main" val="51040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F613818-C45A-EE44-9E0A-BC7EAF11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facts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229709"/>
            <a:ext cx="10996448" cy="528670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pl-PL" dirty="0" err="1"/>
              <a:t>Around</a:t>
            </a:r>
            <a:r>
              <a:rPr lang="pl-PL" dirty="0"/>
              <a:t> 90% </a:t>
            </a:r>
            <a:r>
              <a:rPr lang="pl-PL" dirty="0" err="1"/>
              <a:t>people</a:t>
            </a:r>
            <a:r>
              <a:rPr lang="pl-PL" dirty="0"/>
              <a:t> on the </a:t>
            </a:r>
            <a:r>
              <a:rPr lang="pl-PL" dirty="0" err="1"/>
              <a:t>world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Native </a:t>
            </a:r>
            <a:r>
              <a:rPr lang="pl-PL" dirty="0" err="1"/>
              <a:t>Apps</a:t>
            </a:r>
            <a:r>
              <a:rPr lang="pl-PL" dirty="0"/>
              <a:t>, </a:t>
            </a:r>
            <a:r>
              <a:rPr lang="pl-PL" dirty="0" err="1"/>
              <a:t>only</a:t>
            </a:r>
            <a:r>
              <a:rPr lang="pl-PL" dirty="0"/>
              <a:t> 10% </a:t>
            </a:r>
            <a:r>
              <a:rPr lang="pl-PL" dirty="0" err="1"/>
              <a:t>use</a:t>
            </a:r>
            <a:r>
              <a:rPr lang="pl-PL" dirty="0"/>
              <a:t> Web </a:t>
            </a:r>
            <a:r>
              <a:rPr lang="pl-PL" dirty="0" err="1"/>
              <a:t>Apps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Around</a:t>
            </a:r>
            <a:r>
              <a:rPr lang="pl-PL" dirty="0"/>
              <a:t> 85% of the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spent</a:t>
            </a:r>
            <a:r>
              <a:rPr lang="pl-PL" dirty="0"/>
              <a:t> in Native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</a:t>
            </a:r>
            <a:r>
              <a:rPr lang="pl-PL" dirty="0" err="1"/>
              <a:t>user’s</a:t>
            </a:r>
            <a:r>
              <a:rPr lang="pl-PL" dirty="0"/>
              <a:t> TOP 3 </a:t>
            </a:r>
            <a:r>
              <a:rPr lang="pl-PL" dirty="0" err="1"/>
              <a:t>apps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YouTube, Facebook, </a:t>
            </a:r>
            <a:r>
              <a:rPr lang="pl-PL" dirty="0" err="1"/>
              <a:t>Messanger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Avarage</a:t>
            </a:r>
            <a:r>
              <a:rPr lang="pl-PL" dirty="0"/>
              <a:t> of </a:t>
            </a:r>
            <a:r>
              <a:rPr lang="pl-PL" dirty="0" err="1"/>
              <a:t>new</a:t>
            </a:r>
            <a:r>
              <a:rPr lang="pl-PL" dirty="0"/>
              <a:t> Native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installed</a:t>
            </a:r>
            <a:r>
              <a:rPr lang="pl-PL" dirty="0"/>
              <a:t> per </a:t>
            </a:r>
            <a:r>
              <a:rPr lang="pl-PL" dirty="0" err="1"/>
              <a:t>month</a:t>
            </a:r>
            <a:r>
              <a:rPr lang="pl-PL" dirty="0"/>
              <a:t> by </a:t>
            </a:r>
            <a:r>
              <a:rPr lang="pl-PL" dirty="0" err="1"/>
              <a:t>users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to 0</a:t>
            </a:r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Web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3 Times </a:t>
            </a:r>
            <a:r>
              <a:rPr lang="pl-PL" dirty="0" err="1"/>
              <a:t>bigger</a:t>
            </a:r>
            <a:r>
              <a:rPr lang="pl-PL" dirty="0"/>
              <a:t> </a:t>
            </a:r>
            <a:r>
              <a:rPr lang="pl-PL" dirty="0" err="1"/>
              <a:t>audience</a:t>
            </a:r>
            <a:r>
              <a:rPr lang="pl-PL" dirty="0"/>
              <a:t> </a:t>
            </a:r>
            <a:r>
              <a:rPr lang="pl-PL" dirty="0" err="1"/>
              <a:t>reach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Native </a:t>
            </a:r>
            <a:r>
              <a:rPr lang="pl-PL" dirty="0" err="1"/>
              <a:t>Apps</a:t>
            </a:r>
            <a:r>
              <a:rPr lang="pl-PL" dirty="0"/>
              <a:t> (</a:t>
            </a:r>
            <a:r>
              <a:rPr lang="pl-PL" dirty="0" err="1"/>
              <a:t>because</a:t>
            </a:r>
            <a:r>
              <a:rPr lang="pl-PL" dirty="0"/>
              <a:t> of Native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user’s</a:t>
            </a:r>
            <a:r>
              <a:rPr lang="pl-PL" dirty="0"/>
              <a:t> TOP 3)</a:t>
            </a:r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Conclusion</a:t>
            </a:r>
            <a:r>
              <a:rPr lang="pl-PL" dirty="0"/>
              <a:t>? Web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much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audience</a:t>
            </a:r>
            <a:r>
              <a:rPr lang="pl-PL" dirty="0"/>
              <a:t> </a:t>
            </a:r>
            <a:r>
              <a:rPr lang="pl-PL" dirty="0" err="1"/>
              <a:t>reach</a:t>
            </a:r>
            <a:r>
              <a:rPr lang="pl-PL" dirty="0"/>
              <a:t> but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lack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cool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Native </a:t>
            </a:r>
            <a:r>
              <a:rPr lang="pl-PL" dirty="0" err="1"/>
              <a:t>Apps</a:t>
            </a:r>
            <a:r>
              <a:rPr lang="pl-PL" dirty="0"/>
              <a:t>. </a:t>
            </a:r>
          </a:p>
          <a:p>
            <a:pPr marL="457200" lvl="1" indent="0">
              <a:buNone/>
            </a:pPr>
            <a:endParaRPr lang="pl-PL" dirty="0"/>
          </a:p>
          <a:p>
            <a:pPr lvl="1">
              <a:buFontTx/>
              <a:buChar char="-"/>
            </a:pPr>
            <a:endParaRPr lang="pl-PL" dirty="0"/>
          </a:p>
          <a:p>
            <a:pPr lvl="1">
              <a:buFontTx/>
              <a:buChar char="-"/>
            </a:pPr>
            <a:endParaRPr lang="pl-PL" dirty="0"/>
          </a:p>
          <a:p>
            <a:pPr lvl="1">
              <a:buFontTx/>
              <a:buChar char="-"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888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strategies</a:t>
            </a:r>
            <a:r>
              <a:rPr lang="pl-PL" dirty="0"/>
              <a:t> – network with cache </a:t>
            </a:r>
            <a:r>
              <a:rPr lang="pl-PL" dirty="0" err="1"/>
              <a:t>fallback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 err="1"/>
              <a:t>Reaching</a:t>
            </a:r>
            <a:r>
              <a:rPr lang="pl-PL" dirty="0"/>
              <a:t> to cache </a:t>
            </a:r>
            <a:r>
              <a:rPr lang="pl-PL" dirty="0" err="1"/>
              <a:t>only</a:t>
            </a:r>
            <a:r>
              <a:rPr lang="pl-PL" dirty="0"/>
              <a:t> as a </a:t>
            </a:r>
            <a:r>
              <a:rPr lang="pl-PL" dirty="0" err="1"/>
              <a:t>fallback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Pros:</a:t>
            </a:r>
          </a:p>
          <a:p>
            <a:pPr lvl="1">
              <a:buFontTx/>
              <a:buChar char="-"/>
            </a:pPr>
            <a:r>
              <a:rPr lang="pl-PL" dirty="0"/>
              <a:t>we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latest</a:t>
            </a:r>
            <a:r>
              <a:rPr lang="pl-PL" dirty="0"/>
              <a:t> </a:t>
            </a:r>
            <a:r>
              <a:rPr lang="pl-PL" dirty="0" err="1"/>
              <a:t>files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cached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in </a:t>
            </a:r>
            <a:r>
              <a:rPr lang="pl-PL" dirty="0" err="1"/>
              <a:t>case</a:t>
            </a:r>
            <a:r>
              <a:rPr lang="pl-PL" dirty="0"/>
              <a:t> of offline </a:t>
            </a:r>
            <a:r>
              <a:rPr lang="pl-PL" dirty="0" err="1"/>
              <a:t>mode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error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Cons</a:t>
            </a:r>
            <a:r>
              <a:rPr lang="pl-PL" dirty="0"/>
              <a:t>:</a:t>
            </a:r>
          </a:p>
          <a:p>
            <a:pPr lvl="1">
              <a:buFontTx/>
              <a:buChar char="-"/>
            </a:pPr>
            <a:r>
              <a:rPr lang="pl-PL" dirty="0"/>
              <a:t>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advantage</a:t>
            </a:r>
            <a:r>
              <a:rPr lang="pl-PL" dirty="0"/>
              <a:t> of </a:t>
            </a:r>
            <a:r>
              <a:rPr lang="pl-PL" dirty="0" err="1"/>
              <a:t>cached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network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available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getting</a:t>
            </a:r>
            <a:r>
              <a:rPr lang="pl-PL" dirty="0"/>
              <a:t> 60 </a:t>
            </a:r>
            <a:r>
              <a:rPr lang="pl-PL" dirty="0" err="1"/>
              <a:t>seconds</a:t>
            </a:r>
            <a:r>
              <a:rPr lang="pl-PL" dirty="0"/>
              <a:t> </a:t>
            </a:r>
            <a:r>
              <a:rPr lang="pl-PL" dirty="0" err="1"/>
              <a:t>timeout</a:t>
            </a:r>
            <a:r>
              <a:rPr lang="pl-PL" dirty="0"/>
              <a:t>,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anything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528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82897D-81B2-FD4C-A33F-5387C86D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/>
          </a:bodyPr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strategies</a:t>
            </a:r>
            <a:r>
              <a:rPr lang="pl-PL" dirty="0"/>
              <a:t> – cache, </a:t>
            </a:r>
            <a:r>
              <a:rPr lang="pl-PL" dirty="0" err="1"/>
              <a:t>then</a:t>
            </a:r>
            <a:r>
              <a:rPr lang="pl-PL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 err="1"/>
              <a:t>Serving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from the cache </a:t>
            </a:r>
            <a:r>
              <a:rPr lang="pl-PL" dirty="0" err="1"/>
              <a:t>until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</a:t>
            </a:r>
            <a:r>
              <a:rPr lang="pl-PL" dirty="0" err="1"/>
              <a:t>fetched</a:t>
            </a:r>
            <a:r>
              <a:rPr lang="pl-PL" dirty="0"/>
              <a:t> from the network.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Pros:</a:t>
            </a:r>
          </a:p>
          <a:p>
            <a:pPr lvl="1">
              <a:buFontTx/>
              <a:buChar char="-"/>
            </a:pP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sees</a:t>
            </a:r>
            <a:r>
              <a:rPr lang="pl-PL" dirty="0"/>
              <a:t> the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quickly</a:t>
            </a:r>
            <a:r>
              <a:rPr lang="pl-PL" dirty="0"/>
              <a:t> from the cache,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</a:t>
            </a:r>
            <a:r>
              <a:rPr lang="pl-PL" dirty="0" err="1"/>
              <a:t>updated</a:t>
            </a:r>
            <a:r>
              <a:rPr lang="pl-PL" dirty="0"/>
              <a:t> version </a:t>
            </a:r>
            <a:r>
              <a:rPr lang="pl-PL" dirty="0" err="1"/>
              <a:t>asap</a:t>
            </a:r>
            <a:r>
              <a:rPr lang="pl-PL" dirty="0"/>
              <a:t> from the network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Cons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-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combined</a:t>
            </a:r>
            <a:r>
              <a:rPr lang="pl-PL" dirty="0"/>
              <a:t> with </a:t>
            </a:r>
            <a:r>
              <a:rPr lang="pl-PL" i="1" dirty="0"/>
              <a:t>CACHE WITH NETWORK FALLBACK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i="1" dirty="0"/>
              <a:t>CACHE ONLY </a:t>
            </a:r>
            <a:r>
              <a:rPr lang="pl-PL" dirty="0" err="1"/>
              <a:t>strategies</a:t>
            </a:r>
            <a:r>
              <a:rPr lang="pl-PL" dirty="0"/>
              <a:t> for offline </a:t>
            </a:r>
            <a:r>
              <a:rPr lang="pl-PL" dirty="0" err="1"/>
              <a:t>support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29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2"/>
            <a:ext cx="10515600" cy="7910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DB4A3-0104-5A40-86A7-8913ABF90C5D}"/>
              </a:ext>
            </a:extLst>
          </p:cNvPr>
          <p:cNvSpPr txBox="1"/>
          <p:nvPr/>
        </p:nvSpPr>
        <p:spPr>
          <a:xfrm>
            <a:off x="4414345" y="56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L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85682A0-86FD-044D-9BE3-1FB8CD0D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" y="0"/>
            <a:ext cx="1216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7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/>
          </a:bodyPr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vs </a:t>
            </a:r>
            <a:r>
              <a:rPr lang="pl-PL" dirty="0" err="1"/>
              <a:t>Dynamic</a:t>
            </a:r>
            <a:r>
              <a:rPr lang="pl-PL" dirty="0"/>
              <a:t>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 err="1"/>
              <a:t>What’s</a:t>
            </a:r>
            <a:r>
              <a:rPr lang="pl-PL" dirty="0"/>
              <a:t> the </a:t>
            </a:r>
            <a:r>
              <a:rPr lang="pl-PL" dirty="0" err="1"/>
              <a:t>difference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/>
                </a:solidFill>
              </a:rPr>
              <a:t>caching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dynamic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content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and </a:t>
            </a:r>
            <a:r>
              <a:rPr lang="pl-PL" dirty="0" err="1">
                <a:solidFill>
                  <a:schemeClr val="accent1"/>
                </a:solidFill>
              </a:rPr>
              <a:t>dynamic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caching</a:t>
            </a:r>
            <a:r>
              <a:rPr lang="pl-PL" dirty="0"/>
              <a:t>?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>
                <a:solidFill>
                  <a:schemeClr val="accent1"/>
                </a:solidFill>
              </a:rPr>
              <a:t>dynamic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caching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–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for file </a:t>
            </a:r>
            <a:r>
              <a:rPr lang="pl-PL" dirty="0" err="1"/>
              <a:t>assets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scripts, </a:t>
            </a:r>
            <a:r>
              <a:rPr lang="pl-PL" dirty="0" err="1"/>
              <a:t>images</a:t>
            </a:r>
            <a:r>
              <a:rPr lang="pl-PL" dirty="0"/>
              <a:t>, </a:t>
            </a:r>
            <a:r>
              <a:rPr lang="pl-PL" dirty="0" err="1"/>
              <a:t>css</a:t>
            </a:r>
            <a:r>
              <a:rPr lang="pl-PL" dirty="0"/>
              <a:t>, </a:t>
            </a:r>
            <a:r>
              <a:rPr lang="pl-PL" dirty="0" err="1"/>
              <a:t>html</a:t>
            </a:r>
            <a:r>
              <a:rPr lang="pl-PL" dirty="0"/>
              <a:t> etc.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>
                <a:solidFill>
                  <a:schemeClr val="accent1"/>
                </a:solidFill>
              </a:rPr>
              <a:t>caching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dynamic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content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coming</a:t>
            </a:r>
            <a:r>
              <a:rPr lang="pl-PL" dirty="0"/>
              <a:t> from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, </a:t>
            </a:r>
            <a:r>
              <a:rPr lang="pl-PL" dirty="0" err="1"/>
              <a:t>mostly</a:t>
            </a:r>
            <a:r>
              <a:rPr lang="pl-PL" dirty="0"/>
              <a:t> in JSON </a:t>
            </a:r>
            <a:r>
              <a:rPr lang="pl-PL" dirty="0" err="1"/>
              <a:t>or</a:t>
            </a:r>
            <a:r>
              <a:rPr lang="pl-PL" dirty="0"/>
              <a:t> XML format</a:t>
            </a:r>
          </a:p>
        </p:txBody>
      </p:sp>
    </p:spTree>
    <p:extLst>
      <p:ext uri="{BB962C8B-B14F-4D97-AF65-F5344CB8AC3E}">
        <p14:creationId xmlns:p14="http://schemas.microsoft.com/office/powerpoint/2010/main" val="136916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/>
          </a:bodyPr>
          <a:lstStyle/>
          <a:p>
            <a:r>
              <a:rPr lang="pl-PL" dirty="0" err="1"/>
              <a:t>IndexedDB</a:t>
            </a:r>
            <a:r>
              <a:rPr lang="pl-PL" dirty="0"/>
              <a:t> for </a:t>
            </a: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dirty="0" err="1"/>
              <a:t>IndexedDB</a:t>
            </a:r>
            <a:r>
              <a:rPr lang="en-GB" dirty="0"/>
              <a:t> is a low-level API for client-side storage of significant amounts of structured data, including files/blobs. This API </a:t>
            </a:r>
            <a:r>
              <a:rPr lang="en-GB" b="1" i="1" dirty="0"/>
              <a:t>uses indexes to enable high-performance searches </a:t>
            </a:r>
            <a:r>
              <a:rPr lang="en-GB" dirty="0"/>
              <a:t>of this data.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err="1"/>
              <a:t>IndexedDB</a:t>
            </a:r>
            <a:r>
              <a:rPr lang="en-GB" dirty="0"/>
              <a:t> is a </a:t>
            </a:r>
            <a:r>
              <a:rPr lang="en-GB" b="1" i="1" dirty="0"/>
              <a:t>transactional</a:t>
            </a:r>
            <a:r>
              <a:rPr lang="en-GB" dirty="0"/>
              <a:t> database system, like an SQL-based RDBMS. However, unlike SQL-based </a:t>
            </a:r>
            <a:r>
              <a:rPr lang="en-GB" dirty="0" err="1"/>
              <a:t>RDBMSes</a:t>
            </a:r>
            <a:r>
              <a:rPr lang="en-GB" dirty="0"/>
              <a:t>, which use fixed-column tables, </a:t>
            </a:r>
            <a:r>
              <a:rPr lang="en-GB" b="1" i="1" dirty="0" err="1"/>
              <a:t>IndexedDB</a:t>
            </a:r>
            <a:r>
              <a:rPr lang="en-GB" b="1" i="1" dirty="0"/>
              <a:t> is a JavaScript-based object-oriented database</a:t>
            </a:r>
            <a:r>
              <a:rPr lang="en-GB" dirty="0"/>
              <a:t>. </a:t>
            </a:r>
            <a:r>
              <a:rPr lang="en-GB" dirty="0" err="1"/>
              <a:t>IndexedDB</a:t>
            </a:r>
            <a:r>
              <a:rPr lang="en-GB" dirty="0"/>
              <a:t> lets you store and retrieve objects that are indexed with a key; any objects supported by the structured clone algorithm can be stored. </a:t>
            </a:r>
            <a:r>
              <a:rPr lang="en-GB" b="1" i="1" dirty="0"/>
              <a:t>You need to specify the database schema</a:t>
            </a:r>
            <a:r>
              <a:rPr lang="en-GB" dirty="0"/>
              <a:t>, open a connection to your database, and then </a:t>
            </a:r>
            <a:r>
              <a:rPr lang="en-GB" b="1" i="1" dirty="0"/>
              <a:t>retrieve and update data within a series of transactions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Source: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https://developer.mozilla.org/en-US/docs/Web/API/IndexedDB_API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870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Progressive Web </a:t>
            </a:r>
            <a:r>
              <a:rPr lang="pl-PL" dirty="0" err="1"/>
              <a:t>App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709"/>
            <a:ext cx="10515600" cy="528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/>
              <a:t>Progressively</a:t>
            </a:r>
            <a:r>
              <a:rPr lang="pl-PL" sz="2000" dirty="0"/>
              <a:t> </a:t>
            </a:r>
            <a:r>
              <a:rPr lang="pl-PL" sz="2000" dirty="0" err="1"/>
              <a:t>enhance</a:t>
            </a:r>
            <a:r>
              <a:rPr lang="pl-PL" sz="2000" dirty="0"/>
              <a:t> web </a:t>
            </a:r>
            <a:r>
              <a:rPr lang="pl-PL" sz="2000" dirty="0" err="1"/>
              <a:t>apps</a:t>
            </a:r>
            <a:r>
              <a:rPr lang="pl-PL" sz="2000" dirty="0"/>
              <a:t> to </a:t>
            </a:r>
            <a:r>
              <a:rPr lang="pl-PL" sz="2000" dirty="0" err="1"/>
              <a:t>look</a:t>
            </a:r>
            <a:r>
              <a:rPr lang="pl-PL" sz="2000" dirty="0"/>
              <a:t> and </a:t>
            </a:r>
            <a:r>
              <a:rPr lang="pl-PL" sz="2000" dirty="0" err="1"/>
              <a:t>feel</a:t>
            </a:r>
            <a:r>
              <a:rPr lang="pl-PL" sz="2000" dirty="0"/>
              <a:t> </a:t>
            </a:r>
            <a:r>
              <a:rPr lang="pl-PL" sz="2000" dirty="0" err="1"/>
              <a:t>like</a:t>
            </a:r>
            <a:r>
              <a:rPr lang="pl-PL" sz="2000" dirty="0"/>
              <a:t> native </a:t>
            </a:r>
            <a:r>
              <a:rPr lang="pl-PL" sz="2000" dirty="0" err="1"/>
              <a:t>apps</a:t>
            </a:r>
            <a:r>
              <a:rPr lang="pl-PL" sz="2000" dirty="0"/>
              <a:t>:</a:t>
            </a:r>
          </a:p>
          <a:p>
            <a:pPr>
              <a:buFontTx/>
              <a:buChar char="-"/>
            </a:pPr>
            <a:r>
              <a:rPr lang="pl-PL" sz="1800" dirty="0" err="1"/>
              <a:t>Accessing</a:t>
            </a:r>
            <a:r>
              <a:rPr lang="pl-PL" sz="1800" dirty="0"/>
              <a:t> </a:t>
            </a:r>
            <a:r>
              <a:rPr lang="pl-PL" sz="1800" dirty="0" err="1"/>
              <a:t>device</a:t>
            </a:r>
            <a:r>
              <a:rPr lang="pl-PL" sz="1800" dirty="0"/>
              <a:t> </a:t>
            </a:r>
            <a:r>
              <a:rPr lang="pl-PL" sz="1800" dirty="0" err="1"/>
              <a:t>camera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</a:t>
            </a:r>
            <a:r>
              <a:rPr lang="pl-PL" sz="1800" dirty="0" err="1"/>
              <a:t>location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 err="1"/>
              <a:t>Fully</a:t>
            </a:r>
            <a:r>
              <a:rPr lang="pl-PL" sz="1800" dirty="0"/>
              <a:t> </a:t>
            </a:r>
            <a:r>
              <a:rPr lang="pl-PL" sz="1800" dirty="0" err="1"/>
              <a:t>working</a:t>
            </a:r>
            <a:r>
              <a:rPr lang="pl-PL" sz="1800" dirty="0"/>
              <a:t> offline </a:t>
            </a:r>
            <a:r>
              <a:rPr lang="pl-PL" sz="1800" dirty="0" err="1"/>
              <a:t>mode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 err="1"/>
              <a:t>Displaying</a:t>
            </a:r>
            <a:r>
              <a:rPr lang="pl-PL" sz="1800" dirty="0"/>
              <a:t> </a:t>
            </a:r>
            <a:r>
              <a:rPr lang="pl-PL" sz="1800" dirty="0" err="1"/>
              <a:t>push</a:t>
            </a:r>
            <a:r>
              <a:rPr lang="pl-PL" sz="1800" dirty="0"/>
              <a:t> </a:t>
            </a:r>
            <a:r>
              <a:rPr lang="pl-PL" sz="1800" dirty="0" err="1"/>
              <a:t>notifications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 err="1"/>
              <a:t>Installing</a:t>
            </a:r>
            <a:r>
              <a:rPr lang="pl-PL" sz="1800" dirty="0"/>
              <a:t> </a:t>
            </a:r>
            <a:r>
              <a:rPr lang="pl-PL" sz="1800" dirty="0" err="1"/>
              <a:t>app</a:t>
            </a:r>
            <a:r>
              <a:rPr lang="pl-PL" sz="1800" dirty="0"/>
              <a:t> on </a:t>
            </a:r>
            <a:r>
              <a:rPr lang="pl-PL" sz="1800" dirty="0" err="1"/>
              <a:t>your</a:t>
            </a:r>
            <a:r>
              <a:rPr lang="pl-PL" sz="1800" dirty="0"/>
              <a:t> devices and </a:t>
            </a:r>
            <a:r>
              <a:rPr lang="pl-PL" sz="1800" dirty="0" err="1"/>
              <a:t>adding</a:t>
            </a:r>
            <a:r>
              <a:rPr lang="pl-PL" sz="1800" dirty="0"/>
              <a:t> </a:t>
            </a:r>
            <a:r>
              <a:rPr lang="pl-PL" sz="1800" dirty="0" err="1"/>
              <a:t>home</a:t>
            </a:r>
            <a:r>
              <a:rPr lang="pl-PL" sz="1800" dirty="0"/>
              <a:t> </a:t>
            </a:r>
            <a:r>
              <a:rPr lang="pl-PL" sz="1800" dirty="0" err="1"/>
              <a:t>screen</a:t>
            </a:r>
            <a:r>
              <a:rPr lang="pl-PL" sz="1800" dirty="0"/>
              <a:t> </a:t>
            </a:r>
            <a:r>
              <a:rPr lang="pl-PL" sz="1800" dirty="0" err="1"/>
              <a:t>icon</a:t>
            </a:r>
            <a:r>
              <a:rPr lang="pl-PL" sz="1800" dirty="0"/>
              <a:t> and </a:t>
            </a:r>
            <a:r>
              <a:rPr lang="pl-PL" sz="1800" dirty="0" err="1"/>
              <a:t>splash</a:t>
            </a:r>
            <a:r>
              <a:rPr lang="pl-PL" sz="1800" dirty="0"/>
              <a:t> </a:t>
            </a:r>
            <a:r>
              <a:rPr lang="pl-PL" sz="1800" dirty="0" err="1"/>
              <a:t>screen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 err="1"/>
              <a:t>Synchronizing</a:t>
            </a:r>
            <a:r>
              <a:rPr lang="pl-PL" sz="1800" dirty="0"/>
              <a:t> data in the </a:t>
            </a:r>
            <a:r>
              <a:rPr lang="pl-PL" sz="1800" dirty="0" err="1"/>
              <a:t>background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/>
              <a:t>Progressive Web </a:t>
            </a:r>
            <a:r>
              <a:rPr lang="pl-PL" sz="1800" dirty="0" err="1"/>
              <a:t>App</a:t>
            </a:r>
            <a:r>
              <a:rPr lang="pl-PL" sz="1800" dirty="0"/>
              <a:t> </a:t>
            </a:r>
            <a:r>
              <a:rPr lang="pl-PL" sz="1800" dirty="0" err="1"/>
              <a:t>should</a:t>
            </a:r>
            <a:r>
              <a:rPr lang="pl-PL" sz="1800" dirty="0"/>
              <a:t> be:</a:t>
            </a:r>
          </a:p>
          <a:p>
            <a:pPr>
              <a:buFontTx/>
              <a:buChar char="-"/>
            </a:pPr>
            <a:r>
              <a:rPr lang="pl-PL" sz="1800" dirty="0" err="1"/>
              <a:t>Reliable</a:t>
            </a:r>
            <a:r>
              <a:rPr lang="pl-PL" sz="1800" dirty="0"/>
              <a:t>: </a:t>
            </a:r>
            <a:r>
              <a:rPr lang="pl-PL" sz="1800" dirty="0" err="1"/>
              <a:t>load</a:t>
            </a:r>
            <a:r>
              <a:rPr lang="pl-PL" sz="1800" dirty="0"/>
              <a:t> fast and </a:t>
            </a:r>
            <a:r>
              <a:rPr lang="pl-PL" sz="1800" dirty="0" err="1"/>
              <a:t>provide</a:t>
            </a:r>
            <a:r>
              <a:rPr lang="pl-PL" sz="1800" dirty="0"/>
              <a:t> offline </a:t>
            </a:r>
            <a:r>
              <a:rPr lang="pl-PL" sz="1800" dirty="0" err="1"/>
              <a:t>functionality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/>
              <a:t>Fast: </a:t>
            </a:r>
            <a:r>
              <a:rPr lang="pl-PL" sz="1800" dirty="0" err="1"/>
              <a:t>respond</a:t>
            </a:r>
            <a:r>
              <a:rPr lang="pl-PL" sz="1800" dirty="0"/>
              <a:t> </a:t>
            </a:r>
            <a:r>
              <a:rPr lang="pl-PL" sz="1800" dirty="0" err="1"/>
              <a:t>quickly</a:t>
            </a:r>
            <a:r>
              <a:rPr lang="pl-PL" sz="1800" dirty="0"/>
              <a:t> to </a:t>
            </a:r>
            <a:r>
              <a:rPr lang="pl-PL" sz="1800" dirty="0" err="1"/>
              <a:t>user</a:t>
            </a:r>
            <a:r>
              <a:rPr lang="pl-PL" sz="1800" dirty="0"/>
              <a:t> </a:t>
            </a:r>
            <a:r>
              <a:rPr lang="pl-PL" sz="1800" dirty="0" err="1"/>
              <a:t>actions</a:t>
            </a:r>
            <a:endParaRPr lang="pl-PL" sz="1800" dirty="0"/>
          </a:p>
          <a:p>
            <a:pPr>
              <a:buFontTx/>
              <a:buChar char="-"/>
            </a:pPr>
            <a:r>
              <a:rPr lang="pl-PL" sz="1800" dirty="0" err="1"/>
              <a:t>Engaging</a:t>
            </a:r>
            <a:r>
              <a:rPr lang="pl-PL" sz="1800" dirty="0"/>
              <a:t>:  </a:t>
            </a:r>
            <a:r>
              <a:rPr lang="pl-PL" sz="1800" dirty="0" err="1"/>
              <a:t>feel</a:t>
            </a:r>
            <a:r>
              <a:rPr lang="pl-PL" sz="1800" dirty="0"/>
              <a:t> </a:t>
            </a:r>
            <a:r>
              <a:rPr lang="pl-PL" sz="1800" dirty="0" err="1"/>
              <a:t>like</a:t>
            </a:r>
            <a:r>
              <a:rPr lang="pl-PL" sz="1800" dirty="0"/>
              <a:t> a native </a:t>
            </a:r>
            <a:r>
              <a:rPr lang="pl-PL" sz="1800" dirty="0" err="1"/>
              <a:t>app</a:t>
            </a:r>
            <a:r>
              <a:rPr lang="pl-PL" sz="1800" dirty="0"/>
              <a:t> on mobile </a:t>
            </a:r>
            <a:r>
              <a:rPr lang="pl-PL" sz="1800" dirty="0" err="1"/>
              <a:t>device</a:t>
            </a:r>
            <a:endParaRPr lang="pl-PL" sz="1800" dirty="0"/>
          </a:p>
          <a:p>
            <a:pPr>
              <a:buFontTx/>
              <a:buChar char="-"/>
            </a:pPr>
            <a:endParaRPr lang="pl-PL" sz="1800" dirty="0"/>
          </a:p>
          <a:p>
            <a:pPr marL="0" indent="0">
              <a:buNone/>
            </a:pPr>
            <a:r>
              <a:rPr lang="pl-PL" sz="1800" dirty="0"/>
              <a:t>PWA </a:t>
            </a:r>
            <a:r>
              <a:rPr lang="pl-PL" sz="1800" dirty="0" err="1"/>
              <a:t>Compability</a:t>
            </a:r>
            <a:r>
              <a:rPr lang="pl-PL" sz="1800" dirty="0"/>
              <a:t>:</a:t>
            </a:r>
          </a:p>
          <a:p>
            <a:pPr marL="0" indent="0">
              <a:buNone/>
            </a:pPr>
            <a:r>
              <a:rPr lang="pl-PL" sz="1800" dirty="0">
                <a:hlinkClick r:id="rId2"/>
              </a:rPr>
              <a:t>https://www.goodbarber.com/blog/progressive-web-apps-browser-support-compatibility-a883/</a:t>
            </a:r>
            <a:endParaRPr lang="pl-PL" sz="1800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2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PWA and Native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pl-PL" dirty="0"/>
              <a:t>Installation</a:t>
            </a:r>
          </a:p>
          <a:p>
            <a:pPr lvl="1">
              <a:buFontTx/>
              <a:buChar char="-"/>
            </a:pPr>
            <a:r>
              <a:rPr lang="pl-PL" dirty="0"/>
              <a:t>Cross platform </a:t>
            </a:r>
            <a:r>
              <a:rPr lang="pl-PL" dirty="0" err="1"/>
              <a:t>availability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-  </a:t>
            </a:r>
            <a:r>
              <a:rPr lang="pl-PL" dirty="0" err="1"/>
              <a:t>Updates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Discovery</a:t>
            </a:r>
          </a:p>
          <a:p>
            <a:pPr lvl="1">
              <a:buFontTx/>
              <a:buChar char="-"/>
            </a:pP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notifications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Security</a:t>
            </a:r>
          </a:p>
          <a:p>
            <a:pPr lvl="1">
              <a:buFontTx/>
              <a:buChar char="-"/>
            </a:pPr>
            <a:r>
              <a:rPr lang="pl-PL" dirty="0"/>
              <a:t>Device </a:t>
            </a:r>
            <a:r>
              <a:rPr lang="pl-PL" dirty="0" err="1"/>
              <a:t>Features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Cost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https://www.mobiloud.com/blog/progressive-web-apps-vs-native-apps/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59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r>
              <a:rPr lang="pl-PL" dirty="0"/>
              <a:t> for the Web </a:t>
            </a:r>
            <a:r>
              <a:rPr lang="pl-PL" dirty="0" err="1"/>
              <a:t>App</a:t>
            </a:r>
            <a:r>
              <a:rPr lang="pl-PL" dirty="0"/>
              <a:t> to be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served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https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Has </a:t>
            </a:r>
            <a:r>
              <a:rPr lang="pl-PL" dirty="0" err="1"/>
              <a:t>included</a:t>
            </a:r>
            <a:r>
              <a:rPr lang="pl-PL" dirty="0"/>
              <a:t> </a:t>
            </a:r>
            <a:r>
              <a:rPr lang="pl-PL" dirty="0" err="1"/>
              <a:t>manifest.json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Has </a:t>
            </a:r>
            <a:r>
              <a:rPr lang="pl-PL" dirty="0" err="1"/>
              <a:t>registered</a:t>
            </a:r>
            <a:r>
              <a:rPr lang="pl-PL" dirty="0"/>
              <a:t> 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49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/>
              <a:t>PWA vs 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/>
              <a:t>SPA:</a:t>
            </a:r>
          </a:p>
          <a:p>
            <a:pPr lvl="1">
              <a:buFontTx/>
              <a:buChar char="-"/>
            </a:pPr>
            <a:r>
              <a:rPr lang="pl-PL" dirty="0"/>
              <a:t>Powered by JavaScript</a:t>
            </a:r>
          </a:p>
          <a:p>
            <a:pPr lvl="1">
              <a:buFontTx/>
              <a:buChar char="-"/>
            </a:pPr>
            <a:r>
              <a:rPr lang="pl-PL" dirty="0" err="1"/>
              <a:t>Only</a:t>
            </a:r>
            <a:r>
              <a:rPr lang="pl-PL" dirty="0"/>
              <a:t> one HTML file</a:t>
            </a:r>
          </a:p>
          <a:p>
            <a:pPr lvl="1">
              <a:buFontTx/>
              <a:buChar char="-"/>
            </a:pPr>
            <a:endParaRPr lang="pl-PL" dirty="0"/>
          </a:p>
          <a:p>
            <a:pPr lvl="1">
              <a:buFontTx/>
              <a:buChar char="-"/>
            </a:pPr>
            <a:endParaRPr lang="pl-PL" dirty="0"/>
          </a:p>
          <a:p>
            <a:pPr marL="457200" lvl="1" indent="0">
              <a:buNone/>
            </a:pPr>
            <a:r>
              <a:rPr lang="pl-PL" dirty="0"/>
              <a:t>PWA:</a:t>
            </a:r>
          </a:p>
          <a:p>
            <a:pPr lvl="1">
              <a:buFontTx/>
              <a:buChar char="-"/>
            </a:pPr>
            <a:r>
              <a:rPr lang="pl-PL" dirty="0" err="1"/>
              <a:t>Uses</a:t>
            </a:r>
            <a:r>
              <a:rPr lang="pl-PL" dirty="0"/>
              <a:t> a lot of JavaScript but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Works with </a:t>
            </a:r>
            <a:r>
              <a:rPr lang="pl-PL" dirty="0" err="1"/>
              <a:t>multiple</a:t>
            </a:r>
            <a:r>
              <a:rPr lang="pl-PL" dirty="0"/>
              <a:t> HTML </a:t>
            </a:r>
            <a:r>
              <a:rPr lang="pl-PL" dirty="0" err="1"/>
              <a:t>files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779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/>
              <a:t>Progressive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dirty="0"/>
              <a:t>Progressive Web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delivers</a:t>
            </a:r>
            <a:r>
              <a:rPr lang="pl-PL" dirty="0"/>
              <a:t> a lot of </a:t>
            </a:r>
            <a:r>
              <a:rPr lang="pl-PL" dirty="0" err="1"/>
              <a:t>features</a:t>
            </a:r>
            <a:r>
              <a:rPr lang="pl-PL" dirty="0"/>
              <a:t>, but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want to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 a manifest file </a:t>
            </a:r>
            <a:r>
              <a:rPr lang="pl-PL" dirty="0" err="1"/>
              <a:t>so</a:t>
            </a:r>
            <a:r>
              <a:rPr lang="pl-PL" dirty="0"/>
              <a:t> the </a:t>
            </a:r>
            <a:r>
              <a:rPr lang="pl-PL" dirty="0" err="1"/>
              <a:t>users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to the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err="1"/>
              <a:t>Later</a:t>
            </a:r>
            <a:r>
              <a:rPr lang="pl-PL" dirty="0"/>
              <a:t> on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techniques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service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PWA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camera</a:t>
            </a:r>
            <a:r>
              <a:rPr lang="pl-PL" dirty="0"/>
              <a:t> </a:t>
            </a:r>
            <a:r>
              <a:rPr lang="pl-PL" dirty="0" err="1"/>
              <a:t>device</a:t>
            </a:r>
            <a:r>
              <a:rPr lang="pl-PL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5342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0"/>
            <a:ext cx="10899228" cy="935421"/>
          </a:xfrm>
        </p:spPr>
        <p:txBody>
          <a:bodyPr/>
          <a:lstStyle/>
          <a:p>
            <a:r>
              <a:rPr lang="pl-PL" dirty="0"/>
              <a:t>Manifest file in </a:t>
            </a:r>
            <a:r>
              <a:rPr lang="pl-PL" dirty="0" err="1"/>
              <a:t>depth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297"/>
            <a:ext cx="4193628" cy="56545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l-PL" sz="1800" dirty="0"/>
              <a:t>{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name</a:t>
            </a:r>
            <a:r>
              <a:rPr lang="pl-PL" sz="1800" dirty="0"/>
              <a:t>”: ”Full </a:t>
            </a:r>
            <a:r>
              <a:rPr lang="pl-PL" sz="1800" dirty="0" err="1"/>
              <a:t>app</a:t>
            </a:r>
            <a:r>
              <a:rPr lang="pl-PL" sz="1800" dirty="0"/>
              <a:t> </a:t>
            </a:r>
            <a:r>
              <a:rPr lang="pl-PL" sz="1800" dirty="0" err="1"/>
              <a:t>name</a:t>
            </a:r>
            <a:r>
              <a:rPr lang="pl-PL" sz="1800" dirty="0"/>
              <a:t>”,             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short_name</a:t>
            </a:r>
            <a:r>
              <a:rPr lang="pl-PL" sz="1800" dirty="0"/>
              <a:t>”: ”</a:t>
            </a:r>
            <a:r>
              <a:rPr lang="pl-PL" sz="1800" dirty="0" err="1"/>
              <a:t>app</a:t>
            </a:r>
            <a:r>
              <a:rPr lang="pl-PL" sz="1800" dirty="0"/>
              <a:t> </a:t>
            </a:r>
            <a:r>
              <a:rPr lang="pl-PL" sz="1800" dirty="0" err="1"/>
              <a:t>name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start_url</a:t>
            </a:r>
            <a:r>
              <a:rPr lang="pl-PL" sz="1800" dirty="0"/>
              <a:t>”: ”/</a:t>
            </a:r>
            <a:r>
              <a:rPr lang="pl-PL" sz="1800" dirty="0" err="1"/>
              <a:t>index.html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scope</a:t>
            </a:r>
            <a:r>
              <a:rPr lang="pl-PL" sz="1800" dirty="0"/>
              <a:t>”: ”.”,</a:t>
            </a:r>
          </a:p>
          <a:p>
            <a:pPr marL="457200" lvl="1" indent="0">
              <a:buNone/>
            </a:pPr>
            <a:r>
              <a:rPr lang="pl-PL" sz="1800" dirty="0"/>
              <a:t>	 ”display”: ”</a:t>
            </a:r>
            <a:r>
              <a:rPr lang="pl-PL" sz="1800" dirty="0" err="1"/>
              <a:t>standalone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background_color</a:t>
            </a:r>
            <a:r>
              <a:rPr lang="pl-PL" sz="1800" dirty="0"/>
              <a:t>”: ”#</a:t>
            </a:r>
            <a:r>
              <a:rPr lang="pl-PL" sz="1800" dirty="0" err="1"/>
              <a:t>fff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theme_color</a:t>
            </a:r>
            <a:r>
              <a:rPr lang="pl-PL" sz="1800" dirty="0"/>
              <a:t>”: ”#</a:t>
            </a:r>
            <a:r>
              <a:rPr lang="pl-PL" sz="1800" dirty="0" err="1"/>
              <a:t>fff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description</a:t>
            </a:r>
            <a:r>
              <a:rPr lang="pl-PL" sz="1800" dirty="0"/>
              <a:t>”: ”</a:t>
            </a:r>
            <a:r>
              <a:rPr lang="pl-PL" sz="1800" dirty="0" err="1"/>
              <a:t>App</a:t>
            </a:r>
            <a:r>
              <a:rPr lang="pl-PL" sz="1800" dirty="0"/>
              <a:t> </a:t>
            </a:r>
            <a:r>
              <a:rPr lang="pl-PL" sz="1800" dirty="0" err="1"/>
              <a:t>description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dir</a:t>
            </a:r>
            <a:r>
              <a:rPr lang="pl-PL" sz="1800" dirty="0"/>
              <a:t>”: ”</a:t>
            </a:r>
            <a:r>
              <a:rPr lang="pl-PL" sz="1800" dirty="0" err="1"/>
              <a:t>ltr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lang</a:t>
            </a:r>
            <a:r>
              <a:rPr lang="pl-PL" sz="1800" dirty="0"/>
              <a:t>”: ”en-US”,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orientation</a:t>
            </a:r>
            <a:r>
              <a:rPr lang="pl-PL" sz="1800" dirty="0"/>
              <a:t>”: ”</a:t>
            </a:r>
            <a:r>
              <a:rPr lang="pl-PL" sz="1800" dirty="0" err="1"/>
              <a:t>portrait-primary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”</a:t>
            </a:r>
            <a:r>
              <a:rPr lang="pl-PL" sz="1800" dirty="0" err="1"/>
              <a:t>icons</a:t>
            </a:r>
            <a:r>
              <a:rPr lang="pl-PL" sz="1800" dirty="0"/>
              <a:t>”: [{</a:t>
            </a:r>
          </a:p>
          <a:p>
            <a:pPr marL="457200" lvl="1" indent="0">
              <a:buNone/>
            </a:pPr>
            <a:r>
              <a:rPr lang="pl-PL" sz="1800" dirty="0"/>
              <a:t>		”</a:t>
            </a:r>
            <a:r>
              <a:rPr lang="pl-PL" sz="1800" dirty="0" err="1"/>
              <a:t>src</a:t>
            </a:r>
            <a:r>
              <a:rPr lang="pl-PL" sz="1800" dirty="0"/>
              <a:t>”: ”/</a:t>
            </a:r>
            <a:r>
              <a:rPr lang="pl-PL" sz="1800" dirty="0" err="1"/>
              <a:t>icon.png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	”</a:t>
            </a:r>
            <a:r>
              <a:rPr lang="pl-PL" sz="1800" dirty="0" err="1"/>
              <a:t>type</a:t>
            </a:r>
            <a:r>
              <a:rPr lang="pl-PL" sz="1800" dirty="0"/>
              <a:t>”: ”image/</a:t>
            </a:r>
            <a:r>
              <a:rPr lang="pl-PL" sz="1800" dirty="0" err="1"/>
              <a:t>png</a:t>
            </a:r>
            <a:r>
              <a:rPr lang="pl-PL" sz="1800" dirty="0"/>
              <a:t>”,</a:t>
            </a:r>
          </a:p>
          <a:p>
            <a:pPr marL="457200" lvl="1" indent="0">
              <a:buNone/>
            </a:pPr>
            <a:r>
              <a:rPr lang="pl-PL" sz="1800" dirty="0"/>
              <a:t>		”</a:t>
            </a:r>
            <a:r>
              <a:rPr lang="pl-PL" sz="1800" dirty="0" err="1"/>
              <a:t>size</a:t>
            </a:r>
            <a:r>
              <a:rPr lang="pl-PL" sz="1800" dirty="0"/>
              <a:t>”: ”48x48”</a:t>
            </a:r>
          </a:p>
          <a:p>
            <a:pPr marL="457200" lvl="1" indent="0">
              <a:buNone/>
            </a:pPr>
            <a:r>
              <a:rPr lang="pl-PL" sz="1800" dirty="0"/>
              <a:t>	}]</a:t>
            </a:r>
          </a:p>
          <a:p>
            <a:pPr marL="457200" lvl="1" indent="0">
              <a:buNone/>
            </a:pPr>
            <a:r>
              <a:rPr lang="pl-PL" sz="1800" dirty="0"/>
              <a:t>}</a:t>
            </a:r>
          </a:p>
          <a:p>
            <a:pPr marL="457200" lvl="1" indent="0">
              <a:buNone/>
            </a:pPr>
            <a:endParaRPr lang="pl-PL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96F443-A1A5-9745-8375-BDFA7B76188F}"/>
              </a:ext>
            </a:extLst>
          </p:cNvPr>
          <p:cNvSpPr txBox="1">
            <a:spLocks/>
          </p:cNvSpPr>
          <p:nvPr/>
        </p:nvSpPr>
        <p:spPr>
          <a:xfrm>
            <a:off x="3936125" y="809297"/>
            <a:ext cx="5192110" cy="5654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Name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visible</a:t>
            </a:r>
            <a:r>
              <a:rPr lang="pl-PL" sz="1800" dirty="0">
                <a:solidFill>
                  <a:schemeClr val="accent1"/>
                </a:solidFill>
              </a:rPr>
              <a:t> on </a:t>
            </a:r>
            <a:r>
              <a:rPr lang="pl-PL" sz="1800" dirty="0" err="1">
                <a:solidFill>
                  <a:schemeClr val="accent1"/>
                </a:solidFill>
              </a:rPr>
              <a:t>splashscreen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Short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name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visible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below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icon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Which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page</a:t>
            </a:r>
            <a:r>
              <a:rPr lang="pl-PL" sz="1800" dirty="0">
                <a:solidFill>
                  <a:schemeClr val="accent1"/>
                </a:solidFill>
              </a:rPr>
              <a:t> to </a:t>
            </a:r>
            <a:r>
              <a:rPr lang="pl-PL" sz="1800" dirty="0" err="1">
                <a:solidFill>
                  <a:schemeClr val="accent1"/>
                </a:solidFill>
              </a:rPr>
              <a:t>load</a:t>
            </a:r>
            <a:r>
              <a:rPr lang="pl-PL" sz="1800" dirty="0">
                <a:solidFill>
                  <a:schemeClr val="accent1"/>
                </a:solidFill>
              </a:rPr>
              <a:t> on startup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Which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page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includes</a:t>
            </a:r>
            <a:r>
              <a:rPr lang="pl-PL" sz="1800" dirty="0">
                <a:solidFill>
                  <a:schemeClr val="accent1"/>
                </a:solidFill>
              </a:rPr>
              <a:t> as PWA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Should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it</a:t>
            </a:r>
            <a:r>
              <a:rPr lang="pl-PL" sz="1800" dirty="0">
                <a:solidFill>
                  <a:schemeClr val="accent1"/>
                </a:solidFill>
              </a:rPr>
              <a:t> be </a:t>
            </a:r>
            <a:r>
              <a:rPr lang="pl-PL" sz="1800" dirty="0" err="1">
                <a:solidFill>
                  <a:schemeClr val="accent1"/>
                </a:solidFill>
              </a:rPr>
              <a:t>headless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browser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Background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color</a:t>
            </a:r>
            <a:r>
              <a:rPr lang="pl-PL" sz="1800" dirty="0">
                <a:solidFill>
                  <a:schemeClr val="accent1"/>
                </a:solidFill>
              </a:rPr>
              <a:t> of </a:t>
            </a:r>
            <a:r>
              <a:rPr lang="pl-PL" sz="1800" dirty="0" err="1">
                <a:solidFill>
                  <a:schemeClr val="accent1"/>
                </a:solidFill>
              </a:rPr>
              <a:t>splashscreen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Color</a:t>
            </a:r>
            <a:r>
              <a:rPr lang="pl-PL" sz="1800" dirty="0">
                <a:solidFill>
                  <a:schemeClr val="accent1"/>
                </a:solidFill>
              </a:rPr>
              <a:t> of top bar in </a:t>
            </a:r>
            <a:r>
              <a:rPr lang="pl-PL" sz="1800" dirty="0" err="1">
                <a:solidFill>
                  <a:schemeClr val="accent1"/>
                </a:solidFill>
              </a:rPr>
              <a:t>task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switcher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Description</a:t>
            </a:r>
            <a:r>
              <a:rPr lang="pl-PL" sz="1800" dirty="0">
                <a:solidFill>
                  <a:schemeClr val="accent1"/>
                </a:solidFill>
              </a:rPr>
              <a:t> of </a:t>
            </a:r>
            <a:r>
              <a:rPr lang="pl-PL" sz="1800" dirty="0" err="1">
                <a:solidFill>
                  <a:schemeClr val="accent1"/>
                </a:solidFill>
              </a:rPr>
              <a:t>your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app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Read </a:t>
            </a:r>
            <a:r>
              <a:rPr lang="pl-PL" sz="1800" dirty="0" err="1">
                <a:solidFill>
                  <a:schemeClr val="accent1"/>
                </a:solidFill>
              </a:rPr>
              <a:t>direction</a:t>
            </a:r>
            <a:r>
              <a:rPr lang="pl-PL" sz="1800" dirty="0">
                <a:solidFill>
                  <a:schemeClr val="accent1"/>
                </a:solidFill>
              </a:rPr>
              <a:t> of </a:t>
            </a:r>
            <a:r>
              <a:rPr lang="pl-PL" sz="1800" dirty="0" err="1">
                <a:solidFill>
                  <a:schemeClr val="accent1"/>
                </a:solidFill>
              </a:rPr>
              <a:t>your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app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Main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language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Set and </a:t>
            </a:r>
            <a:r>
              <a:rPr lang="pl-PL" sz="1800" dirty="0" err="1">
                <a:solidFill>
                  <a:schemeClr val="accent1"/>
                </a:solidFill>
              </a:rPr>
              <a:t>enforce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default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orientation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 </a:t>
            </a:r>
            <a:r>
              <a:rPr lang="pl-PL" sz="1800" dirty="0" err="1">
                <a:solidFill>
                  <a:schemeClr val="accent1"/>
                </a:solidFill>
              </a:rPr>
              <a:t>Icons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used</a:t>
            </a:r>
            <a:r>
              <a:rPr lang="pl-PL" sz="1800" dirty="0">
                <a:solidFill>
                  <a:schemeClr val="accent1"/>
                </a:solidFill>
              </a:rPr>
              <a:t> for the </a:t>
            </a:r>
            <a:r>
              <a:rPr lang="pl-PL" sz="1800" dirty="0" err="1">
                <a:solidFill>
                  <a:schemeClr val="accent1"/>
                </a:solidFill>
              </a:rPr>
              <a:t>splashscreen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loading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-- </a:t>
            </a:r>
            <a:r>
              <a:rPr lang="pl-PL" sz="1800" dirty="0" err="1">
                <a:solidFill>
                  <a:schemeClr val="accent1"/>
                </a:solidFill>
              </a:rPr>
              <a:t>Path</a:t>
            </a:r>
            <a:r>
              <a:rPr lang="pl-PL" sz="1800" dirty="0">
                <a:solidFill>
                  <a:schemeClr val="accent1"/>
                </a:solidFill>
              </a:rPr>
              <a:t> to </a:t>
            </a:r>
            <a:r>
              <a:rPr lang="pl-PL" sz="1800" dirty="0" err="1">
                <a:solidFill>
                  <a:schemeClr val="accent1"/>
                </a:solidFill>
              </a:rPr>
              <a:t>your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icon</a:t>
            </a:r>
            <a:endParaRPr lang="pl-PL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-- </a:t>
            </a:r>
            <a:r>
              <a:rPr lang="pl-PL" sz="1800" dirty="0" err="1">
                <a:solidFill>
                  <a:schemeClr val="accent1"/>
                </a:solidFill>
              </a:rPr>
              <a:t>Type</a:t>
            </a:r>
            <a:r>
              <a:rPr lang="pl-PL" sz="1800" dirty="0">
                <a:solidFill>
                  <a:schemeClr val="accent1"/>
                </a:solidFill>
              </a:rPr>
              <a:t> of file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accent1"/>
                </a:solidFill>
              </a:rPr>
              <a:t>-- Icon </a:t>
            </a:r>
            <a:r>
              <a:rPr lang="pl-PL" sz="1800" dirty="0" err="1">
                <a:solidFill>
                  <a:schemeClr val="accent1"/>
                </a:solidFill>
              </a:rPr>
              <a:t>size</a:t>
            </a:r>
            <a:r>
              <a:rPr lang="pl-PL" sz="1800" dirty="0">
                <a:solidFill>
                  <a:schemeClr val="accent1"/>
                </a:solidFill>
              </a:rPr>
              <a:t>, </a:t>
            </a:r>
            <a:r>
              <a:rPr lang="pl-PL" sz="1800" dirty="0" err="1">
                <a:solidFill>
                  <a:schemeClr val="accent1"/>
                </a:solidFill>
              </a:rPr>
              <a:t>browser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chooses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best</a:t>
            </a:r>
            <a:r>
              <a:rPr lang="pl-PL" sz="1800" dirty="0">
                <a:solidFill>
                  <a:schemeClr val="accent1"/>
                </a:solidFill>
              </a:rPr>
              <a:t> one for </a:t>
            </a:r>
            <a:r>
              <a:rPr lang="pl-PL" sz="1800" dirty="0" err="1">
                <a:solidFill>
                  <a:schemeClr val="accent1"/>
                </a:solidFill>
              </a:rPr>
              <a:t>given</a:t>
            </a:r>
            <a:r>
              <a:rPr lang="pl-PL" sz="1800" dirty="0">
                <a:solidFill>
                  <a:schemeClr val="accent1"/>
                </a:solidFill>
              </a:rPr>
              <a:t> </a:t>
            </a:r>
            <a:r>
              <a:rPr lang="pl-PL" sz="1800" dirty="0" err="1">
                <a:solidFill>
                  <a:schemeClr val="accent1"/>
                </a:solidFill>
              </a:rPr>
              <a:t>device</a:t>
            </a:r>
            <a:endParaRPr lang="pl-PL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9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D16C-A7C5-E845-BC6E-28DFBA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3" y="144408"/>
            <a:ext cx="10515600" cy="791013"/>
          </a:xfrm>
        </p:spPr>
        <p:txBody>
          <a:bodyPr/>
          <a:lstStyle/>
          <a:p>
            <a:r>
              <a:rPr lang="pl-PL" dirty="0"/>
              <a:t>PWA </a:t>
            </a:r>
            <a:r>
              <a:rPr lang="pl-PL" dirty="0" err="1"/>
              <a:t>install</a:t>
            </a:r>
            <a:r>
              <a:rPr lang="pl-PL" dirty="0"/>
              <a:t> banner </a:t>
            </a:r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980A-3243-EE4B-B6AB-3D86E8BC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229709"/>
            <a:ext cx="10954407" cy="52867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>
                <a:hlinkClick r:id="rId2"/>
              </a:rPr>
              <a:t>https://developers.google.com/web/fundamentals/app-install-banners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3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1134</Words>
  <Application>Microsoft Macintosh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Progressive Web Apps</vt:lpstr>
      <vt:lpstr>Some facts</vt:lpstr>
      <vt:lpstr>What is Progressive Web App?</vt:lpstr>
      <vt:lpstr>Differences between PWA and Native App</vt:lpstr>
      <vt:lpstr>Main requirements for the Web App to be PWA</vt:lpstr>
      <vt:lpstr>PWA vs SPA</vt:lpstr>
      <vt:lpstr>Progressive Enhancement</vt:lpstr>
      <vt:lpstr>Manifest file in depth</vt:lpstr>
      <vt:lpstr>PWA install banner requirements</vt:lpstr>
      <vt:lpstr>Service worker</vt:lpstr>
      <vt:lpstr>Service worker events</vt:lpstr>
      <vt:lpstr>PowerPoint Presentation</vt:lpstr>
      <vt:lpstr>PowerPoint Presentation</vt:lpstr>
      <vt:lpstr>Types of caching</vt:lpstr>
      <vt:lpstr>PowerPoint Presentation</vt:lpstr>
      <vt:lpstr>PowerPoint Presentation</vt:lpstr>
      <vt:lpstr>Caching strategies – cache on demand</vt:lpstr>
      <vt:lpstr>Caching strategies – cache with network fallback</vt:lpstr>
      <vt:lpstr>PowerPoint Presentation</vt:lpstr>
      <vt:lpstr>Caching strategies – network with cache fallback</vt:lpstr>
      <vt:lpstr>PowerPoint Presentation</vt:lpstr>
      <vt:lpstr>Caching strategies – cache, then network</vt:lpstr>
      <vt:lpstr>PowerPoint Presentation</vt:lpstr>
      <vt:lpstr>Caching dynamic content vs Dynamic cache</vt:lpstr>
      <vt:lpstr>IndexedDB for caching dynamic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Wolff</dc:creator>
  <cp:lastModifiedBy>Norbert Wolff</cp:lastModifiedBy>
  <cp:revision>50</cp:revision>
  <dcterms:created xsi:type="dcterms:W3CDTF">2020-01-16T11:42:56Z</dcterms:created>
  <dcterms:modified xsi:type="dcterms:W3CDTF">2020-02-01T22:53:54Z</dcterms:modified>
</cp:coreProperties>
</file>