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Wooldridge" userId="bf5da27057cebc20" providerId="Windows Live" clId="Web-{1D4A17A6-BCF5-4420-9920-1D12A9331420}"/>
    <pc:docChg chg="addSld modSld">
      <pc:chgData name="Nick Wooldridge" userId="bf5da27057cebc20" providerId="Windows Live" clId="Web-{1D4A17A6-BCF5-4420-9920-1D12A9331420}" dt="2018-12-02T01:08:20.773" v="546" actId="20577"/>
      <pc:docMkLst>
        <pc:docMk/>
      </pc:docMkLst>
      <pc:sldChg chg="modSp">
        <pc:chgData name="Nick Wooldridge" userId="bf5da27057cebc20" providerId="Windows Live" clId="Web-{1D4A17A6-BCF5-4420-9920-1D12A9331420}" dt="2018-12-02T01:08:10.616" v="539" actId="20577"/>
        <pc:sldMkLst>
          <pc:docMk/>
          <pc:sldMk cId="260529775" sldId="257"/>
        </pc:sldMkLst>
        <pc:spChg chg="mod">
          <ac:chgData name="Nick Wooldridge" userId="bf5da27057cebc20" providerId="Windows Live" clId="Web-{1D4A17A6-BCF5-4420-9920-1D12A9331420}" dt="2018-12-02T01:08:10.616" v="539" actId="20577"/>
          <ac:spMkLst>
            <pc:docMk/>
            <pc:sldMk cId="260529775" sldId="257"/>
            <ac:spMk id="5" creationId="{80B0ECB5-BDE3-4D3F-9BEB-ECAFC7051810}"/>
          </ac:spMkLst>
        </pc:spChg>
      </pc:sldChg>
      <pc:sldChg chg="modSp">
        <pc:chgData name="Nick Wooldridge" userId="bf5da27057cebc20" providerId="Windows Live" clId="Web-{1D4A17A6-BCF5-4420-9920-1D12A9331420}" dt="2018-12-02T01:06:57.192" v="511" actId="20577"/>
        <pc:sldMkLst>
          <pc:docMk/>
          <pc:sldMk cId="2571004218" sldId="258"/>
        </pc:sldMkLst>
        <pc:spChg chg="mod">
          <ac:chgData name="Nick Wooldridge" userId="bf5da27057cebc20" providerId="Windows Live" clId="Web-{1D4A17A6-BCF5-4420-9920-1D12A9331420}" dt="2018-12-02T01:06:57.192" v="511" actId="20577"/>
          <ac:spMkLst>
            <pc:docMk/>
            <pc:sldMk cId="2571004218" sldId="258"/>
            <ac:spMk id="3" creationId="{7A0B4F20-B590-4182-8AAC-8C8F69A7A54E}"/>
          </ac:spMkLst>
        </pc:spChg>
      </pc:sldChg>
      <pc:sldChg chg="addSp delSp modSp">
        <pc:chgData name="Nick Wooldridge" userId="bf5da27057cebc20" providerId="Windows Live" clId="Web-{1D4A17A6-BCF5-4420-9920-1D12A9331420}" dt="2018-12-02T01:05:25.231" v="480" actId="20577"/>
        <pc:sldMkLst>
          <pc:docMk/>
          <pc:sldMk cId="280811541" sldId="259"/>
        </pc:sldMkLst>
        <pc:spChg chg="mod">
          <ac:chgData name="Nick Wooldridge" userId="bf5da27057cebc20" providerId="Windows Live" clId="Web-{1D4A17A6-BCF5-4420-9920-1D12A9331420}" dt="2018-12-02T01:05:25.231" v="480" actId="20577"/>
          <ac:spMkLst>
            <pc:docMk/>
            <pc:sldMk cId="280811541" sldId="259"/>
            <ac:spMk id="2" creationId="{2793B04A-7E1E-4928-B6F2-8234627D1CEF}"/>
          </ac:spMkLst>
        </pc:spChg>
        <pc:picChg chg="del">
          <ac:chgData name="Nick Wooldridge" userId="bf5da27057cebc20" providerId="Windows Live" clId="Web-{1D4A17A6-BCF5-4420-9920-1D12A9331420}" dt="2018-12-02T00:49:25.642" v="0"/>
          <ac:picMkLst>
            <pc:docMk/>
            <pc:sldMk cId="280811541" sldId="259"/>
            <ac:picMk id="4" creationId="{CEB00C14-EC9E-48B9-8776-19E835259CB0}"/>
          </ac:picMkLst>
        </pc:picChg>
        <pc:picChg chg="add del mod">
          <ac:chgData name="Nick Wooldridge" userId="bf5da27057cebc20" providerId="Windows Live" clId="Web-{1D4A17A6-BCF5-4420-9920-1D12A9331420}" dt="2018-12-02T00:49:36.768" v="3"/>
          <ac:picMkLst>
            <pc:docMk/>
            <pc:sldMk cId="280811541" sldId="259"/>
            <ac:picMk id="5" creationId="{44FD5BFD-9000-43D5-B6E0-C37215B52C22}"/>
          </ac:picMkLst>
        </pc:picChg>
        <pc:picChg chg="add del mod">
          <ac:chgData name="Nick Wooldridge" userId="bf5da27057cebc20" providerId="Windows Live" clId="Web-{1D4A17A6-BCF5-4420-9920-1D12A9331420}" dt="2018-12-02T00:49:38.471" v="4"/>
          <ac:picMkLst>
            <pc:docMk/>
            <pc:sldMk cId="280811541" sldId="259"/>
            <ac:picMk id="7" creationId="{C51C3F9E-1A9F-4086-9C54-FAB1717000F8}"/>
          </ac:picMkLst>
        </pc:picChg>
      </pc:sldChg>
      <pc:sldChg chg="modSp">
        <pc:chgData name="Nick Wooldridge" userId="bf5da27057cebc20" providerId="Windows Live" clId="Web-{1D4A17A6-BCF5-4420-9920-1D12A9331420}" dt="2018-12-02T00:59:37.859" v="274" actId="20577"/>
        <pc:sldMkLst>
          <pc:docMk/>
          <pc:sldMk cId="1588608100" sldId="260"/>
        </pc:sldMkLst>
        <pc:spChg chg="mod">
          <ac:chgData name="Nick Wooldridge" userId="bf5da27057cebc20" providerId="Windows Live" clId="Web-{1D4A17A6-BCF5-4420-9920-1D12A9331420}" dt="2018-12-02T00:55:33.850" v="182" actId="20577"/>
          <ac:spMkLst>
            <pc:docMk/>
            <pc:sldMk cId="1588608100" sldId="260"/>
            <ac:spMk id="2" creationId="{CCEEFC13-9F30-4B42-B409-E9231FBD2E7D}"/>
          </ac:spMkLst>
        </pc:spChg>
        <pc:spChg chg="mod">
          <ac:chgData name="Nick Wooldridge" userId="bf5da27057cebc20" providerId="Windows Live" clId="Web-{1D4A17A6-BCF5-4420-9920-1D12A9331420}" dt="2018-12-02T00:59:37.859" v="274" actId="20577"/>
          <ac:spMkLst>
            <pc:docMk/>
            <pc:sldMk cId="1588608100" sldId="260"/>
            <ac:spMk id="3" creationId="{A9D7E9C2-4001-483F-8357-8DF1288428C2}"/>
          </ac:spMkLst>
        </pc:spChg>
      </pc:sldChg>
      <pc:sldChg chg="modSp">
        <pc:chgData name="Nick Wooldridge" userId="bf5da27057cebc20" providerId="Windows Live" clId="Web-{1D4A17A6-BCF5-4420-9920-1D12A9331420}" dt="2018-12-02T01:05:20.387" v="477" actId="20577"/>
        <pc:sldMkLst>
          <pc:docMk/>
          <pc:sldMk cId="602111587" sldId="261"/>
        </pc:sldMkLst>
        <pc:spChg chg="mod">
          <ac:chgData name="Nick Wooldridge" userId="bf5da27057cebc20" providerId="Windows Live" clId="Web-{1D4A17A6-BCF5-4420-9920-1D12A9331420}" dt="2018-12-02T01:05:20.387" v="477" actId="20577"/>
          <ac:spMkLst>
            <pc:docMk/>
            <pc:sldMk cId="602111587" sldId="261"/>
            <ac:spMk id="2" creationId="{F4E22348-14A3-4C49-9F3C-523F605B8483}"/>
          </ac:spMkLst>
        </pc:spChg>
        <pc:spChg chg="mod">
          <ac:chgData name="Nick Wooldridge" userId="bf5da27057cebc20" providerId="Windows Live" clId="Web-{1D4A17A6-BCF5-4420-9920-1D12A9331420}" dt="2018-12-02T01:03:21.305" v="465" actId="20577"/>
          <ac:spMkLst>
            <pc:docMk/>
            <pc:sldMk cId="602111587" sldId="261"/>
            <ac:spMk id="3" creationId="{C9520D68-B2EC-4F5C-92D0-D1C7FEAADD76}"/>
          </ac:spMkLst>
        </pc:spChg>
      </pc:sldChg>
      <pc:sldChg chg="modSp new">
        <pc:chgData name="Nick Wooldridge" userId="bf5da27057cebc20" providerId="Windows Live" clId="Web-{1D4A17A6-BCF5-4420-9920-1D12A9331420}" dt="2018-12-02T01:05:15.355" v="474" actId="20577"/>
        <pc:sldMkLst>
          <pc:docMk/>
          <pc:sldMk cId="2217785399" sldId="263"/>
        </pc:sldMkLst>
        <pc:spChg chg="mod">
          <ac:chgData name="Nick Wooldridge" userId="bf5da27057cebc20" providerId="Windows Live" clId="Web-{1D4A17A6-BCF5-4420-9920-1D12A9331420}" dt="2018-12-02T01:05:15.355" v="474" actId="20577"/>
          <ac:spMkLst>
            <pc:docMk/>
            <pc:sldMk cId="2217785399" sldId="263"/>
            <ac:spMk id="2" creationId="{4E41C35E-E6AA-4D9D-A3B3-F31AB58E3036}"/>
          </ac:spMkLst>
        </pc:spChg>
      </pc:sldChg>
      <pc:sldChg chg="modSp new">
        <pc:chgData name="Nick Wooldridge" userId="bf5da27057cebc20" providerId="Windows Live" clId="Web-{1D4A17A6-BCF5-4420-9920-1D12A9331420}" dt="2018-12-02T01:08:19.679" v="544" actId="20577"/>
        <pc:sldMkLst>
          <pc:docMk/>
          <pc:sldMk cId="3955580305" sldId="264"/>
        </pc:sldMkLst>
        <pc:spChg chg="mod">
          <ac:chgData name="Nick Wooldridge" userId="bf5da27057cebc20" providerId="Windows Live" clId="Web-{1D4A17A6-BCF5-4420-9920-1D12A9331420}" dt="2018-12-02T01:08:19.679" v="544" actId="20577"/>
          <ac:spMkLst>
            <pc:docMk/>
            <pc:sldMk cId="3955580305" sldId="264"/>
            <ac:spMk id="2" creationId="{F7407DE0-51FD-4C6D-93B7-1051DDF1C8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3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3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1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9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5699-45BF-408A-8E16-0D2D351DA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557"/>
            <a:ext cx="9144000" cy="1272413"/>
          </a:xfrm>
        </p:spPr>
        <p:txBody>
          <a:bodyPr/>
          <a:lstStyle/>
          <a:p>
            <a:r>
              <a:rPr lang="en-US" dirty="0"/>
              <a:t>Color Combination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01763-6EB6-4F23-8496-59A366BE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018" y="3145415"/>
            <a:ext cx="2385961" cy="491507"/>
          </a:xfrm>
        </p:spPr>
        <p:txBody>
          <a:bodyPr/>
          <a:lstStyle/>
          <a:p>
            <a:r>
              <a:rPr lang="en-US" dirty="0"/>
              <a:t>Team Leftovers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25178-873C-479D-B823-2F3FFB3A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92" y="3455403"/>
            <a:ext cx="2857611" cy="2826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9B320-5743-4258-99F5-8CD173B956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963" b="59259" l="23700" r="77000">
                        <a14:foregroundMark x1="50900" y1="27963" x2="50900" y2="27963"/>
                        <a14:foregroundMark x1="68500" y1="39074" x2="68500" y2="39074"/>
                        <a14:foregroundMark x1="67900" y1="43889" x2="67900" y2="43889"/>
                        <a14:foregroundMark x1="65800" y1="48148" x2="65800" y2="48148"/>
                        <a14:foregroundMark x1="61000" y1="54630" x2="61000" y2="54630"/>
                        <a14:foregroundMark x1="72100" y1="39074" x2="72100" y2="39074"/>
                        <a14:foregroundMark x1="75000" y1="38333" x2="75000" y2="38333"/>
                        <a14:foregroundMark x1="44600" y1="40463" x2="44600" y2="40463"/>
                        <a14:foregroundMark x1="52100" y1="43241" x2="52100" y2="43241"/>
                        <a14:foregroundMark x1="29600" y1="38519" x2="29600" y2="38519"/>
                        <a14:foregroundMark x1="31800" y1="43148" x2="31800" y2="43148"/>
                        <a14:foregroundMark x1="33800" y1="48704" x2="33800" y2="48704"/>
                        <a14:foregroundMark x1="23700" y1="37963" x2="23700" y2="37963"/>
                        <a14:foregroundMark x1="77100" y1="37130" x2="77100" y2="37130"/>
                        <a14:foregroundMark x1="66600" y1="47778" x2="66600" y2="47778"/>
                        <a14:foregroundMark x1="33400" y1="48333" x2="33400" y2="48333"/>
                        <a14:foregroundMark x1="50500" y1="59259" x2="50500" y2="59259"/>
                      </a14:backgroundRemoval>
                    </a14:imgEffect>
                  </a14:imgLayer>
                </a14:imgProps>
              </a:ext>
            </a:extLst>
          </a:blip>
          <a:srcRect l="21582" t="25396" r="22128" b="39074"/>
          <a:stretch/>
        </p:blipFill>
        <p:spPr>
          <a:xfrm>
            <a:off x="4842163" y="1435970"/>
            <a:ext cx="2507673" cy="17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3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79E4-3123-48FF-A60A-C1ED039A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Leftovers Members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4F20-B590-4182-8AAC-8C8F69A7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Andrew Audrain (Team Lead)</a:t>
            </a:r>
            <a:endParaRPr lang="en-US"/>
          </a:p>
          <a:p>
            <a:pPr algn="ctr"/>
            <a:r>
              <a:rPr lang="en-US" dirty="0"/>
              <a:t>Nick Wooldridge (Documentation)</a:t>
            </a:r>
          </a:p>
          <a:p>
            <a:pPr algn="ctr"/>
            <a:r>
              <a:rPr lang="en-US" dirty="0"/>
              <a:t>Eric Goodwin (Coder)</a:t>
            </a:r>
          </a:p>
          <a:p>
            <a:pPr algn="ctr"/>
            <a:r>
              <a:rPr lang="en-US" dirty="0"/>
              <a:t>RJ </a:t>
            </a:r>
            <a:r>
              <a:rPr lang="en-US" dirty="0" err="1"/>
              <a:t>Liceralde</a:t>
            </a:r>
            <a:r>
              <a:rPr lang="en-US" dirty="0"/>
              <a:t> (Coder)</a:t>
            </a:r>
          </a:p>
          <a:p>
            <a:pPr algn="ctr"/>
            <a:r>
              <a:rPr lang="en-US" dirty="0"/>
              <a:t>Jorge Jones (QA)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5CA0-F62A-429D-8F51-435DD5E5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B0ECB5-BDE3-4D3F-9BEB-ECAFC7051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217717"/>
            <a:ext cx="10018713" cy="3124201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idea </a:t>
            </a:r>
            <a:endParaRPr lang="en-US"/>
          </a:p>
          <a:p>
            <a:r>
              <a:rPr lang="en-US" dirty="0"/>
              <a:t>Original idea versus improved idea</a:t>
            </a:r>
          </a:p>
          <a:p>
            <a:r>
              <a:rPr lang="en-US" dirty="0"/>
              <a:t>Complications</a:t>
            </a:r>
          </a:p>
          <a:p>
            <a:r>
              <a:rPr lang="en-US" dirty="0"/>
              <a:t>Interesting Implementation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Known issues</a:t>
            </a:r>
          </a:p>
          <a:p>
            <a:r>
              <a:rPr lang="en-US" dirty="0"/>
              <a:t>Future development</a:t>
            </a:r>
          </a:p>
          <a:p>
            <a:endParaRPr lang="en-US" dirty="0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B04A-7E1E-4928-B6F2-8234627D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2480-A1FA-432C-B7EB-E7F87026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n-US"/>
              <a:t>Original idea</a:t>
            </a:r>
          </a:p>
          <a:p>
            <a:r>
              <a:rPr lang="en-US"/>
              <a:t>Kids know colors</a:t>
            </a:r>
          </a:p>
          <a:p>
            <a:r>
              <a:rPr lang="en-US"/>
              <a:t> Two games</a:t>
            </a:r>
          </a:p>
          <a:p>
            <a:pPr lvl="1"/>
            <a:r>
              <a:rPr lang="en-US"/>
              <a:t>Complimentary </a:t>
            </a:r>
            <a:r>
              <a:rPr lang="en-US" dirty="0"/>
              <a:t>color game</a:t>
            </a:r>
          </a:p>
          <a:p>
            <a:pPr lvl="1"/>
            <a:r>
              <a:rPr lang="en-US" dirty="0"/>
              <a:t>Secondary color game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FC13-9F30-4B42-B409-E9231FBD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E9C2-4001-483F-8357-8DF12884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color_finder.py limitations</a:t>
            </a:r>
          </a:p>
          <a:p>
            <a:r>
              <a:rPr lang="en-US" dirty="0"/>
              <a:t>Modify existing </a:t>
            </a:r>
            <a:r>
              <a:rPr lang="en-US" dirty="0" err="1"/>
              <a:t>sdk</a:t>
            </a:r>
          </a:p>
          <a:p>
            <a:pPr lvl="1"/>
            <a:r>
              <a:rPr lang="en-US" dirty="0"/>
              <a:t>Added colors we needed</a:t>
            </a:r>
          </a:p>
          <a:p>
            <a:r>
              <a:rPr lang="en-US" dirty="0"/>
              <a:t>Difficulties creating multiple </a:t>
            </a:r>
            <a:r>
              <a:rPr lang="en-US" dirty="0" err="1"/>
              <a:t>colorfinder</a:t>
            </a:r>
            <a:r>
              <a:rPr lang="en-US" dirty="0"/>
              <a:t> objects</a:t>
            </a:r>
          </a:p>
          <a:p>
            <a:r>
              <a:rPr lang="en-US" dirty="0"/>
              <a:t>Difficulties with terminating and restarting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0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2348-14A3-4C49-9F3C-523F605B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0D68-B2EC-4F5C-92D0-D1C7FEAA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of HSV values to color_finder.py</a:t>
            </a:r>
          </a:p>
          <a:p>
            <a:r>
              <a:rPr lang="en-US" dirty="0"/>
              <a:t>Addition of colors to blocks</a:t>
            </a:r>
          </a:p>
          <a:p>
            <a:r>
              <a:rPr lang="en-US" dirty="0"/>
              <a:t>Development of termination condition</a:t>
            </a:r>
          </a:p>
          <a:p>
            <a:r>
              <a:rPr lang="en-US" dirty="0"/>
              <a:t>Two games in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1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8902-0B9B-4AB3-8906-354D43E6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43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C35E-E6AA-4D9D-A3B3-F31AB58E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5A9F-B645-4678-A8BA-54D0E520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7DE0-51FD-4C6D-93B7-1051DDF1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A428-3E22-418B-9D82-00EEA929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0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261</TotalTime>
  <Words>78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Color Combination Game</vt:lpstr>
      <vt:lpstr>Team Leftovers Members and Roles</vt:lpstr>
      <vt:lpstr>Topics</vt:lpstr>
      <vt:lpstr>The Idea</vt:lpstr>
      <vt:lpstr>Complications</vt:lpstr>
      <vt:lpstr>Interesting Implementation</vt:lpstr>
      <vt:lpstr>Demo</vt:lpstr>
      <vt:lpstr>Known Issues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Combination Game</dc:title>
  <dc:creator>Nicholas Wooldridge</dc:creator>
  <cp:lastModifiedBy>Nicholas Wooldridge</cp:lastModifiedBy>
  <cp:revision>139</cp:revision>
  <dcterms:created xsi:type="dcterms:W3CDTF">2018-11-29T01:02:22Z</dcterms:created>
  <dcterms:modified xsi:type="dcterms:W3CDTF">2018-12-02T01:08:23Z</dcterms:modified>
</cp:coreProperties>
</file>