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1"/>
    <p:restoredTop sz="96327"/>
  </p:normalViewPr>
  <p:slideViewPr>
    <p:cSldViewPr snapToGrid="0">
      <p:cViewPr>
        <p:scale>
          <a:sx n="111" d="100"/>
          <a:sy n="111" d="100"/>
        </p:scale>
        <p:origin x="8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4568-53E7-4C4B-9F5C-1CDE87F5446B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327BA-AC10-FF46-A7EC-678892D6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6D63-4354-3B5C-8B54-78E71E50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AAD67-2640-B2C5-B704-2314F9CB2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F1CB-4C85-799A-3DB1-ADB6E6DE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F24-74A3-2C72-874B-F1791044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2E3A-28A8-A995-3E33-E104C33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5E8F-1197-F48E-52CD-B0F24FF8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476C5-7EDD-8DA4-3434-DA33E03F0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B35E-06E4-F49B-0F1D-6EEEB3E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71F4-0175-72CB-1C73-FECF40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483D-DD75-6D7D-72FA-93DAB07E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D600B-5AE2-14D6-8765-EEEC565A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54679-BFBC-EBC3-9CCC-BD61487E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3E6B-0210-ED7B-9C51-8DCE01F6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B8D2-790A-85CA-EB59-B0BA8D22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9554-8242-FFCB-6011-F1056B4E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4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8DF2-3296-99F7-1046-85899E6D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1663-D915-BA98-4ECC-AF1E3071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216B-D037-62D6-61BD-DD890B44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2449-1EE9-3969-FC02-0603D430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60B1-7A6B-1D0D-04CC-F764DA1A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271E-2966-3849-5284-DD6AC6AE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1DFF-472E-B91D-CA53-945FA856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3B54-CA86-E16C-0112-79DF338E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1691-EB26-747E-FF3D-F318FC56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C99B-93C6-FCE5-BBD9-7FD96843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A34B-9FE1-D37D-4837-35457174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8C02-8252-2929-428A-DD88C819E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F6133-A437-A2C0-8E82-5B4AAAE44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5E4A5-CF63-A150-5D88-A2A4308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BE20-F01D-534B-BFCC-94BCE6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7279-3CC1-C536-CEE7-4925630E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4D1B-EF00-CE3A-D4A3-B55E71EC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834F-A86E-370B-C282-262188CE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D6240-3313-4738-94DF-D0E8B6CD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58748-66CF-ABDD-020A-45DC1724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4C841-EC83-FB7E-799F-C747B66E0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F9AD-C5DC-3FAF-CA27-AB4B9E0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FA1DC-8203-8860-3BA2-DAA9771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BEFA2-8F4D-78A6-6095-63B5BFC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F3F-CB5E-796F-BF88-E021F0C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CC564-687B-7AE6-FA1B-7ECF57A7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FDE7B-592E-0DD3-B17F-766F9C1F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83F82-1286-ACF8-0984-C9E5C40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F1FF-3DCC-D1C0-BDFF-DFB9248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3F96F-B5D2-0540-40E3-DBE9C55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C6D47-88A1-A13B-E6BB-4923781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7387-1D22-ADC7-08B5-814BE2ED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7EF0-3010-398C-1454-3BBB0A22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BD24-0C8A-29E2-DE57-F70ABA5A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2569-2D81-8584-2F6E-98152AC8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66C9-EA2F-4EE1-F3F2-619D5D17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D3BD-C8A7-34E8-1751-815F926D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9A8-0E37-52E7-8B56-89642F2C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98B36-D761-5312-A038-BF3CFC6A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C3A0-BD39-7A4D-5D7F-00322C4B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D120-2057-834F-ACA6-5F304006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29F6-BD0A-D6A5-7432-678287EA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FC64-8C97-A7B8-2127-01CD9FD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54CF7-9E9A-A4D9-2298-074349CC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8ECD-F49D-745B-60DA-39DC2C61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B674-184E-78E7-CE67-7957B164B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3213-D646-F142-ABB5-29A4901750FA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0152-F495-365A-C7CE-1B5B5F1D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5031-3C69-C21E-52F6-4143363F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05B7-68F1-7143-9E3A-1D35FD0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79-8624-2E8D-887E-B822DF4F4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Nordic Sensor 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D2E43-A55F-55CC-6E1D-F4D4E60FD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20703" y="1297244"/>
            <a:ext cx="4344156" cy="542178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87092" y="1302072"/>
            <a:ext cx="4344156" cy="547291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45176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77763" y="146130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46789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4944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64719" y="273940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31597" y="330217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30893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55529" y="279275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28793" y="50636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3738" y="434206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509794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604286" y="43693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84550" y="1772710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Nordic Sensors is experiencing a failure rate of 1-2% in its sensors historically. The root cause is not understood, but is likely a result of faulty parts or poor manufacturing. Looking at the data provided from Cert where there was a large spike in failures. We are to analyze the data to see if we can pinpoint the culprit of the faulty sensors.  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75092" y="3687306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compelling evidence which point which manufacturer or supplier is the root cause of the failing sensors. Get failure rate below 5%.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640441" y="5407948"/>
            <a:ext cx="4324418" cy="116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Frame-tomorrow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will be in Certs data which will hopefully point to one (or more) of the entities in question.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96000" y="171182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Dataset only has 20K rows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Timeline is tomorrow</a:t>
            </a:r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054900" y="462322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7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provided by Tony Abraham, </a:t>
            </a:r>
            <a:r>
              <a:rPr lang="en-US" sz="107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07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7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r>
              <a:rPr lang="en-US" sz="107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called Cert.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07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645750" y="116632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6156327" y="3038430"/>
            <a:ext cx="4324418" cy="122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SzPts val="1071"/>
              <a:buFont typeface="Arial" panose="020B0604020202020204" pitchFamily="34" charset="0"/>
              <a:buChar char="•"/>
            </a:pPr>
            <a:r>
              <a:rPr lang="en-AU" sz="1200" dirty="0"/>
              <a:t>Gary </a:t>
            </a:r>
            <a:r>
              <a:rPr lang="en-AU" sz="1200" dirty="0" err="1"/>
              <a:t>Neumont</a:t>
            </a:r>
            <a:r>
              <a:rPr lang="en-AU" sz="1200" dirty="0"/>
              <a:t>- Head of Manufacturing will help notify whether the manufacturers are operating successfully.</a:t>
            </a:r>
          </a:p>
          <a:p>
            <a:pPr marL="171450" indent="-171450">
              <a:buSzPts val="1071"/>
              <a:buFont typeface="Arial" panose="020B0604020202020204" pitchFamily="34" charset="0"/>
              <a:buChar char="•"/>
            </a:pPr>
            <a:r>
              <a:rPr lang="en-AU" sz="1200" dirty="0"/>
              <a:t>Tony Abraham - </a:t>
            </a:r>
            <a:r>
              <a:rPr lang="en-AU" sz="1200" dirty="0" err="1"/>
              <a:t>InSense</a:t>
            </a:r>
            <a:r>
              <a:rPr lang="en-AU" sz="1200" dirty="0"/>
              <a:t> VP will be providing the data scientists with the data.</a:t>
            </a:r>
          </a:p>
          <a:p>
            <a:pPr marL="171450" indent="-171450">
              <a:buSzPts val="1071"/>
              <a:buFont typeface="Arial" panose="020B0604020202020204" pitchFamily="34" charset="0"/>
              <a:buChar char="•"/>
            </a:pPr>
            <a:r>
              <a:rPr lang="en-AU" sz="1200" dirty="0"/>
              <a:t>Vince </a:t>
            </a:r>
            <a:r>
              <a:rPr lang="en-AU" sz="1200" dirty="0" err="1"/>
              <a:t>Maccano</a:t>
            </a:r>
            <a:r>
              <a:rPr lang="en-AU" sz="1200" dirty="0"/>
              <a:t> - Head of Data Science will be able to guide data scientists on what to look for and how to look for it.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672535" y="553444"/>
            <a:ext cx="82622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studying the data provided by Cert from dates with high sensor failure explain why the failure rate increased from 1-2% to 15%, and if so what plant/supplier needs to be cut out?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570</Words>
  <Application>Microsoft Macintosh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Office Theme</vt:lpstr>
      <vt:lpstr>Nordic Sensor PS</vt:lpstr>
      <vt:lpstr>Problem Statement Worksheet (Hypothesis Formation)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Sensor PS</dc:title>
  <dc:creator>Nick Woytowitz</dc:creator>
  <cp:lastModifiedBy>Nick Woytowitz</cp:lastModifiedBy>
  <cp:revision>1</cp:revision>
  <dcterms:created xsi:type="dcterms:W3CDTF">2022-08-17T19:44:50Z</dcterms:created>
  <dcterms:modified xsi:type="dcterms:W3CDTF">2022-08-17T20:08:49Z</dcterms:modified>
</cp:coreProperties>
</file>