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DDE3-0754-CC46-BC55-665A8804F3F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84A4-3777-1E46-9416-A7C2D1AA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DDE3-0754-CC46-BC55-665A8804F3F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84A4-3777-1E46-9416-A7C2D1AA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DDE3-0754-CC46-BC55-665A8804F3F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84A4-3777-1E46-9416-A7C2D1AA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0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DDE3-0754-CC46-BC55-665A8804F3F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84A4-3777-1E46-9416-A7C2D1AA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DDE3-0754-CC46-BC55-665A8804F3F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84A4-3777-1E46-9416-A7C2D1AA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DDE3-0754-CC46-BC55-665A8804F3F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84A4-3777-1E46-9416-A7C2D1AA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3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DDE3-0754-CC46-BC55-665A8804F3F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84A4-3777-1E46-9416-A7C2D1AA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3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DDE3-0754-CC46-BC55-665A8804F3F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84A4-3777-1E46-9416-A7C2D1AA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DDE3-0754-CC46-BC55-665A8804F3F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84A4-3777-1E46-9416-A7C2D1AA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DDE3-0754-CC46-BC55-665A8804F3F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84A4-3777-1E46-9416-A7C2D1AA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DDE3-0754-CC46-BC55-665A8804F3F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84A4-3777-1E46-9416-A7C2D1AA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DDE3-0754-CC46-BC55-665A8804F3F0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84A4-3777-1E46-9416-A7C2D1AA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ado.rstudio.com:3939/content/317/viewer-rpubs-54d4744ea5c6.html" TargetMode="Externa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ado.rstudio.com:3939/content/318/viewer-rpubs-54d45c74c35d.html" TargetMode="Externa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ado.rstudio.com:3939/content/319/" TargetMode="Externa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markdown.rstudio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ado.rstudio.com:3939/content/320/target.html" TargetMode="Externa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ado.rstudio.com:3939/content/321/target.html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ado.rstudio.com:3939/content/315/viewer-rpubs-54d420f01991.html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ado.rstudio.com:3939/content/316/viewer-rpubs-54d41ce20168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dirty="0"/>
              <a:t>Example </a:t>
            </a:r>
            <a:r>
              <a:rPr lang="en-US" b="1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htmlwidgets</a:t>
            </a:r>
            <a:r>
              <a:rPr lang="en-US" b="1" dirty="0"/>
              <a:t>: </a:t>
            </a:r>
            <a:r>
              <a:rPr lang="en-US" b="1" dirty="0" err="1" smtClean="0"/>
              <a:t>datatable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86" y="1923014"/>
            <a:ext cx="7947025" cy="39069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7999" y="60623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http://colorado.rstudio.com:3939/content/317/viewer-rpubs-54d4744ea5c6.html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htmlwidgets</a:t>
            </a:r>
            <a:r>
              <a:rPr lang="en-US" b="1" dirty="0"/>
              <a:t>: </a:t>
            </a:r>
            <a:r>
              <a:rPr lang="en-US" b="1" dirty="0" smtClean="0"/>
              <a:t>crosstalk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083803"/>
            <a:ext cx="9372600" cy="345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1590" y="59313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http://colorado.rstudio.com:3939/content/318/viewer-rpubs-54d45c74c35d.html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94" y="1300551"/>
            <a:ext cx="6434011" cy="40437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53755" y="5795029"/>
            <a:ext cx="468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http://colorado.rstudio.com:3939/content/319/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This is an R Markdown presentation. Markdown is a simple formatting syntax for authoring HTML, PDF, and MS Word documents. For more details on using R Markdown see 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rmarkdown.rstudio.com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dirty="0" smtClean="0"/>
              <a:t>When </a:t>
            </a:r>
            <a:r>
              <a:rPr lang="en-US" dirty="0"/>
              <a:t>you click the </a:t>
            </a:r>
            <a:r>
              <a:rPr lang="en-US" b="1" dirty="0"/>
              <a:t>Knit</a:t>
            </a:r>
            <a:r>
              <a:rPr lang="en-US" dirty="0"/>
              <a:t> button a document will be generated that includes both content as well as the output of any embedded R code chunks within the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Bullet 1</a:t>
            </a:r>
          </a:p>
          <a:p>
            <a:pPr fontAlgn="base"/>
            <a:r>
              <a:rPr lang="en-US" dirty="0"/>
              <a:t>Bullet 2</a:t>
            </a:r>
          </a:p>
          <a:p>
            <a:pPr fontAlgn="base"/>
            <a:r>
              <a:rPr lang="en-US" dirty="0"/>
              <a:t>Bullet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</a:t>
            </a:r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8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summary(cars)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84930"/>
            <a:ext cx="10515600" cy="276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## 	speed 		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## Min. 	: 4.0 	Min. 		: 2.00 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## 1st Qu.:12.0 	1st Qu.	: 26.00 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## Median :15.0 	Median 	: 36.00 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## Mean 	:15.4 	Mean 		: 42.98 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## 3rd Qu.:19.0 	3rd Qu.	: 56.00 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## Max. 	:25.0 	Max. 		:120.00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2050" name="Picture 2" descr="http://colorado.rstudio.com:3939/content/314/_w_08493768/file68c328cc3a5c_files/figure-html/pressure-1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90688"/>
            <a:ext cx="6858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32316" y="5963471"/>
            <a:ext cx="5736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http://colorado.rstudio.com:3939/content/320/</a:t>
            </a:r>
            <a:r>
              <a:rPr lang="en-US" dirty="0" err="1" smtClean="0"/>
              <a:t>target.html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ggplot2: </a:t>
            </a:r>
            <a:r>
              <a:rPr lang="en-US" b="1" dirty="0" smtClean="0"/>
              <a:t>scatter</a:t>
            </a:r>
            <a:endParaRPr lang="en-US" dirty="0"/>
          </a:p>
        </p:txBody>
      </p:sp>
      <p:pic>
        <p:nvPicPr>
          <p:cNvPr id="1026" name="Picture 2" descr="http://colorado.rstudio.com:3939/content/314/_w_08493768/file68c328cc3a5c_files/figure-html/unnamed-chunk-1-1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09274"/>
            <a:ext cx="6858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87147" y="6257994"/>
            <a:ext cx="5736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http://colorado.rstudio.com:3939/content/321/</a:t>
            </a:r>
            <a:r>
              <a:rPr lang="en-US" dirty="0" err="1" smtClean="0"/>
              <a:t>target.html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ggplot2: </a:t>
            </a:r>
            <a:r>
              <a:rPr lang="en-US" b="1" dirty="0" smtClean="0"/>
              <a:t>facets</a:t>
            </a:r>
            <a:endParaRPr lang="en-US" dirty="0"/>
          </a:p>
        </p:txBody>
      </p:sp>
      <p:pic>
        <p:nvPicPr>
          <p:cNvPr id="3074" name="Picture 2" descr="http://colorado.rstudio.com:3939/content/314/_w_08493768/file68c328cc3a5c_files/figure-html/unnamed-chunk-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90688"/>
            <a:ext cx="6858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0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htmlwidgets</a:t>
            </a:r>
            <a:r>
              <a:rPr lang="en-US" b="1" dirty="0"/>
              <a:t>: </a:t>
            </a:r>
            <a:r>
              <a:rPr lang="en-US" b="1" dirty="0" smtClean="0"/>
              <a:t>leaflet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62" y="1797285"/>
            <a:ext cx="6721475" cy="41669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27684" y="6070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http://colorado.rstudio.com:3939/content/315/viewer-rpubs-54d420f01991.html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htmlwidgets</a:t>
            </a:r>
            <a:r>
              <a:rPr lang="en-US" b="1" dirty="0"/>
              <a:t>: </a:t>
            </a:r>
            <a:r>
              <a:rPr lang="en-US" b="1" dirty="0" err="1" smtClean="0"/>
              <a:t>plotly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19" y="1690688"/>
            <a:ext cx="7040562" cy="44194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441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http://colorado.rstudio.com:3939/content/316/viewer-rpubs-54d41ce20168.html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89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 New</vt:lpstr>
      <vt:lpstr>Arial</vt:lpstr>
      <vt:lpstr>Office Theme</vt:lpstr>
      <vt:lpstr>Example output</vt:lpstr>
      <vt:lpstr>Text</vt:lpstr>
      <vt:lpstr>Bullets</vt:lpstr>
      <vt:lpstr>R Output</vt:lpstr>
      <vt:lpstr>Plot</vt:lpstr>
      <vt:lpstr>ggplot2: scatter</vt:lpstr>
      <vt:lpstr>ggplot2: facets</vt:lpstr>
      <vt:lpstr>htmlwidgets: leaflet</vt:lpstr>
      <vt:lpstr>htmlwidgets: plotly</vt:lpstr>
      <vt:lpstr>htmlwidgets: datatable</vt:lpstr>
      <vt:lpstr>htmlwidgets: crosstalk</vt:lpstr>
      <vt:lpstr>Shiny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input for slides</dc:title>
  <dc:creator>Nathan Stephens</dc:creator>
  <cp:lastModifiedBy>Nathan Stephens</cp:lastModifiedBy>
  <cp:revision>3</cp:revision>
  <dcterms:created xsi:type="dcterms:W3CDTF">2017-02-16T02:23:47Z</dcterms:created>
  <dcterms:modified xsi:type="dcterms:W3CDTF">2017-02-16T03:08:21Z</dcterms:modified>
</cp:coreProperties>
</file>