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colorado.rstudio.com/rsc/content/831/" TargetMode="Externa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 PowerPoint slides can point viewers to live content on RStudio Connect. You will need to install webshot and PhantomJS: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"webshot"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webshot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install_phantomjs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Then use </a:t>
            </a:r>
            <a:r>
              <a:rPr sz="1800">
                <a:latin typeface="Courier"/>
              </a:rPr>
              <a:t>knitr::include_app('&lt;URL&gt;')</a:t>
            </a:r>
            <a:r>
              <a:rPr/>
              <a:t> in an R code chunk. The render process will automatically take a screenshot of your app and link the image to your hosted app.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pic>
        <p:nvPicPr>
          <p:cNvPr descr="rsc-ppt_files/figure-pptx/unnamed-chunk-2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Connect and PowerPoint</dc:title>
  <dc:creator/>
  <cp:keywords/>
  <dcterms:created xsi:type="dcterms:W3CDTF">2018-03-19T02:57:47Z</dcterms:created>
  <dcterms:modified xsi:type="dcterms:W3CDTF">2018-03-19T02:57:47Z</dcterms:modified>
</cp:coreProperties>
</file>