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nathan@rstudio.com" TargetMode="Externa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gif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nwstephens/r-admin-2018" TargetMode="External" /><Relationship Id="rId3" Type="http://schemas.openxmlformats.org/officeDocument/2006/relationships/hyperlink" Target="https://rviews.rstudio.com/2017/06/21/analytics-administration-for-r/" TargetMode="External" /><Relationship Id="rId4" Type="http://schemas.openxmlformats.org/officeDocument/2006/relationships/hyperlink" Target="https://rviews.rstudio.com/2016/11/16/make-r-a-legitimate-part-of-your-organization/" TargetMode="External" /><Relationship Id="rId5" Type="http://schemas.openxmlformats.org/officeDocument/2006/relationships/hyperlink" Target="https://rviews.rstudio.com/2017/12/20/rstudio-server-quick-start/" TargetMode="External" /><Relationship Id="rId6" Type="http://schemas.openxmlformats.org/officeDocument/2006/relationships/hyperlink" Target="seankross.com/the-unix-workbench/" TargetMode="External" /><Relationship Id="rId7" Type="http://schemas.openxmlformats.org/officeDocument/2006/relationships/image" Target="../media/image2.gif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54.149.163.100:3939/api/__swagger__/" TargetMode="External" /><Relationship Id="rId2" Type="http://schemas.openxmlformats.org/officeDocument/2006/relationships/image" Target="../media/image5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54.149.163.100:3939/content/26/" TargetMode="External" /><Relationship Id="rId2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views.rstudio.com/2017/06/21/analytics-administration-for-r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serious?!</a:t>
            </a:r>
            <a:br/>
            <a:br/>
            <a:r>
              <a:rPr/>
              <a:t>Nathan</a:t>
            </a:r>
            <a:r>
              <a:rPr/>
              <a:t> </a:t>
            </a:r>
            <a:r>
              <a:rPr/>
              <a:t>Stephens</a:t>
            </a:r>
            <a:r>
              <a:rPr/>
              <a:t> </a:t>
            </a:r>
            <a:r>
              <a:rPr>
                <a:hlinkClick r:id="rId2"/>
              </a:rPr>
              <a:t>nathan@rstudio.com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admin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rad!</a:t>
            </a:r>
          </a:p>
        </p:txBody>
      </p:sp>
      <p:pic>
        <p:nvPicPr>
          <p:cNvPr descr="rad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28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Github: r-admin-2018</a:t>
            </a:r>
          </a:p>
          <a:p>
            <a:pPr lvl="1"/>
            <a:r>
              <a:rPr>
                <a:hlinkClick r:id="rId3"/>
              </a:rPr>
              <a:t>Analytics Administration for R</a:t>
            </a:r>
          </a:p>
          <a:p>
            <a:pPr lvl="1"/>
            <a:r>
              <a:rPr>
                <a:hlinkClick r:id="rId4"/>
              </a:rPr>
              <a:t>Make R a Legitimate Part of Your Organization</a:t>
            </a:r>
          </a:p>
          <a:p>
            <a:pPr lvl="1"/>
            <a:r>
              <a:rPr>
                <a:hlinkClick r:id="rId5"/>
              </a:rPr>
              <a:t>A Data Science Lab for R</a:t>
            </a:r>
          </a:p>
          <a:p>
            <a:pPr lvl="1"/>
            <a:r>
              <a:rPr>
                <a:hlinkClick r:id="rId6"/>
              </a:rPr>
              <a:t>The Unix Workbench</a:t>
            </a:r>
          </a:p>
        </p:txBody>
      </p:sp>
      <p:pic>
        <p:nvPicPr>
          <p:cNvPr descr="rad1.gif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4648200" y="27432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Bitcoin</a:t>
            </a:r>
            <a:r>
              <a:rPr/>
              <a:t> </a:t>
            </a:r>
            <a:r>
              <a:rPr/>
              <a:t>ETL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Extract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dat_json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fromJSON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"https://blockchain.info/ticker"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dat_df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map_dfr</a:t>
            </a:r>
            <a:r>
              <a:rPr sz="1800">
                <a:latin typeface="Courier"/>
              </a:rPr>
              <a:t>(dat_json, c, </a:t>
            </a:r>
            <a:r>
              <a:rPr sz="1800">
                <a:solidFill>
                  <a:srgbClr val="902000"/>
                </a:solidFill>
                <a:latin typeface="Courier"/>
              </a:rPr>
              <a:t>.id=</a:t>
            </a:r>
            <a:r>
              <a:rPr sz="1800">
                <a:solidFill>
                  <a:srgbClr val="4070A0"/>
                </a:solidFill>
                <a:latin typeface="Courier"/>
              </a:rPr>
              <a:t>"name"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Transform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dat_df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timestamp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Sys.time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(timestamp, name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symbol)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Load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dbConnect</a:t>
            </a:r>
            <a:r>
              <a:rPr sz="1800">
                <a:latin typeface="Courier"/>
              </a:rPr>
              <a:t>(odbc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odbc</a:t>
            </a:r>
            <a:r>
              <a:rPr sz="1800">
                <a:latin typeface="Courier"/>
              </a:rPr>
              <a:t>(), </a:t>
            </a:r>
            <a:r>
              <a:rPr sz="1800">
                <a:solidFill>
                  <a:srgbClr val="4070A0"/>
                </a:solidFill>
                <a:latin typeface="Courier"/>
              </a:rPr>
              <a:t>"Postgres (DSN)"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dbWriteTable</a:t>
            </a:r>
            <a:r>
              <a:rPr sz="1800">
                <a:latin typeface="Courier"/>
              </a:rPr>
              <a:t>(con, </a:t>
            </a:r>
            <a:r>
              <a:rPr sz="1800">
                <a:solidFill>
                  <a:srgbClr val="4070A0"/>
                </a:solidFill>
                <a:latin typeface="Courier"/>
              </a:rPr>
              <a:t>"bitcoin"</a:t>
            </a:r>
            <a:r>
              <a:rPr sz="1800">
                <a:latin typeface="Courier"/>
              </a:rPr>
              <a:t>, dat, </a:t>
            </a:r>
            <a:r>
              <a:rPr sz="1800">
                <a:solidFill>
                  <a:srgbClr val="902000"/>
                </a:solidFill>
                <a:latin typeface="Courier"/>
              </a:rPr>
              <a:t>append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Bitcoin</a:t>
            </a:r>
            <a:r>
              <a:rPr/>
              <a:t> </a:t>
            </a:r>
            <a:r>
              <a:rPr/>
              <a:t>(ggplot)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zoo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'zoo'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'package:base':
## 
##     as.Date, as.Date.numeric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'xts'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'package:dplyr':
## 
##     first, last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dmin-pp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Bitcoin</a:t>
            </a:r>
            <a:r>
              <a:rPr/>
              <a:t> </a:t>
            </a:r>
            <a:r>
              <a:rPr/>
              <a:t>(dygraph)</a:t>
            </a:r>
          </a:p>
        </p:txBody>
      </p:sp>
      <p:pic>
        <p:nvPicPr>
          <p:cNvPr descr="radmin-pp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6100" y="1600200"/>
            <a:ext cx="8064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Bitcoin</a:t>
            </a:r>
            <a:r>
              <a:rPr/>
              <a:t> </a:t>
            </a:r>
            <a:r>
              <a:rPr/>
              <a:t>Exchange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(API)</a:t>
            </a:r>
          </a:p>
        </p:txBody>
      </p:sp>
      <p:pic>
        <p:nvPicPr>
          <p:cNvPr descr="radmin-ppt_files/figure-pptx/unnamed-chunk-7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19300"/>
            <a:ext cx="82296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Bitcoin</a:t>
            </a:r>
            <a:r>
              <a:rPr/>
              <a:t> </a:t>
            </a:r>
            <a:r>
              <a:rPr/>
              <a:t>Exchange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(App)</a:t>
            </a:r>
          </a:p>
        </p:txBody>
      </p:sp>
      <p:pic>
        <p:nvPicPr>
          <p:cNvPr descr="radmin-ppt_files/figure-pptx/unnamed-chunk-8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30500"/>
            <a:ext cx="8229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Knitting from RStudio IDE</a:t>
            </a:r>
          </a:p>
          <a:p>
            <a:pPr lvl="2"/>
            <a:r>
              <a:rPr/>
              <a:t>RMD &gt; [knitr] &gt; MD &gt; [Pandoc] &gt; PowerPoint</a:t>
            </a:r>
          </a:p>
          <a:p>
            <a:pPr lvl="1"/>
            <a:r>
              <a:rPr/>
              <a:t>Pandoc now includes a PowerPoint translator</a:t>
            </a:r>
          </a:p>
          <a:p>
            <a:pPr lvl="1"/>
            <a:r>
              <a:rPr/>
              <a:t>Work completed by third party</a:t>
            </a:r>
          </a:p>
          <a:p>
            <a:pPr lvl="1"/>
            <a:r>
              <a:rPr/>
              <a:t>Supports general markdown capabilities (same things you would see in Beamer)</a:t>
            </a:r>
          </a:p>
          <a:p>
            <a:pPr lvl="1"/>
            <a:r>
              <a:rPr/>
              <a:t>PPT feature to be included in RStudio version 1.2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Create artifacts that will be customized (jumping off point)</a:t>
            </a:r>
          </a:p>
          <a:p>
            <a:pPr lvl="1">
              <a:buAutoNum type="arabicPeriod"/>
            </a:pPr>
            <a:r>
              <a:rPr/>
              <a:t>Automate PowerPoint decks in RSC and send email to users (final product)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Build and promote software that supports reproducible data analysis</a:t>
            </a:r>
          </a:p>
          <a:p>
            <a:pPr lvl="1"/>
            <a:r>
              <a:rPr/>
              <a:t>Primary focus is the usability in our interfaces and API’s</a:t>
            </a:r>
          </a:p>
          <a:p>
            <a:pPr lvl="1"/>
            <a:r>
              <a:rPr/>
              <a:t>Dedicated to R and open source software</a:t>
            </a:r>
          </a:p>
          <a:p>
            <a:pPr lvl="1"/>
            <a:r>
              <a:rPr/>
              <a:t>70% of our engineering effort is towards open source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Requires the top talent and minds to solve these problems</a:t>
            </a:r>
          </a:p>
          <a:p>
            <a:pPr lvl="1"/>
            <a:r>
              <a:rPr/>
              <a:t>We created a structure to generate enough revenue to hire the them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experiences</a:t>
            </a:r>
            <a:r>
              <a:rPr/>
              <a:t> </a:t>
            </a:r>
            <a:r>
              <a:rPr/>
              <a:t>on-boarding</a:t>
            </a:r>
            <a:r>
              <a:rPr/>
              <a:t> </a:t>
            </a:r>
            <a:r>
              <a:rPr/>
              <a:t>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Consumer</a:t>
                      </a:r>
                      <a:r>
                        <a:rPr/>
                        <a:t> </a:t>
                      </a:r>
                      <a:r>
                        <a:rPr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</a:t>
                      </a:r>
                      <a:r>
                        <a:rPr/>
                        <a:t> </a:t>
                      </a:r>
                      <a:r>
                        <a:rPr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Client</a:t>
                      </a:r>
                      <a:r>
                        <a:rPr/>
                        <a:t> </a:t>
                      </a:r>
                      <a:r>
                        <a:rPr/>
                        <a:t>Services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</a:t>
                      </a:r>
                      <a:r>
                        <a:rPr/>
                        <a:t> </a:t>
                      </a:r>
                      <a:r>
                        <a:rPr/>
                        <a:t>Users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Team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Global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</a:t>
                      </a:r>
                      <a:r>
                        <a:rPr/>
                        <a:t> </a:t>
                      </a:r>
                      <a:r>
                        <a:rPr/>
                        <a:t>Tools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Desktop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Server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Cluster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Relationship</a:t>
                      </a:r>
                      <a:r>
                        <a:rPr/>
                        <a:t> </a:t>
                      </a:r>
                      <a:r>
                        <a:rPr/>
                        <a:t>with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Support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Partnership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Groups</a:t>
                      </a:r>
                      <a:r>
                        <a:rPr/>
                        <a:t> </a:t>
                      </a:r>
                      <a:r>
                        <a:rPr/>
                        <a:t>Influenced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Department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Organization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Customers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Admin?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data scientist (who knows R) and works with IT/Ops to:</a:t>
            </a:r>
          </a:p>
          <a:p>
            <a:pPr lvl="1">
              <a:buAutoNum type="arabicPeriod"/>
            </a:pPr>
            <a:r>
              <a:rPr/>
              <a:t>Establish R as an analytic standard</a:t>
            </a:r>
          </a:p>
          <a:p>
            <a:pPr lvl="1">
              <a:buAutoNum type="arabicPeriod"/>
            </a:pPr>
            <a:r>
              <a:rPr/>
              <a:t>Promote R tooling</a:t>
            </a:r>
          </a:p>
          <a:p>
            <a:pPr lvl="1">
              <a:buAutoNum type="arabicPeriod"/>
            </a:pPr>
            <a:r>
              <a:rPr/>
              <a:t>Integrate R into other systems.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R Views: Analytics Administration for 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to PowerPoint</dc:title>
  <dc:creator>Nathan Stephens nathan@rstudio.com</dc:creator>
  <cp:keywords/>
  <dcterms:created xsi:type="dcterms:W3CDTF">2018-03-19T02:17:21Z</dcterms:created>
  <dcterms:modified xsi:type="dcterms:W3CDTF">2018-03-19T02:17:21Z</dcterms:modified>
</cp:coreProperties>
</file>