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21" Type="http://schemas.openxmlformats.org/officeDocument/2006/relationships/theme" Target="theme/theme1.xml" /><Relationship Id="rId1" Type="http://schemas.openxmlformats.org/officeDocument/2006/relationships/slideMaster" Target="slideMasters/slideMaster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mailto:nathan@rstudio.com" TargetMode="Externa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colorado.rstudio.com/rsc/content/790/" TargetMode="External" /><Relationship Id="rId2" Type="http://schemas.openxmlformats.org/officeDocument/2006/relationships/image" Target="../media/image3.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rstudio.com" TargetMode="External" /><Relationship Id="rId4" Type="http://schemas.openxmlformats.org/officeDocument/2006/relationships/hyperlink" Target="https://www.rstudio.com" TargetMode="External" /><Relationship Id="rId5" Type="http://schemas.openxmlformats.org/officeDocument/2006/relationships/hyperlink" Target="https://www.rstudio.com" TargetMode="External" /><Relationship Id="rId6" Type="http://schemas.openxmlformats.org/officeDocument/2006/relationships/hyperlink" Target="https://www.rstudio.com" TargetMode="External" /><Relationship Id="rId7" Type="http://schemas.openxmlformats.org/officeDocument/2006/relationships/hyperlink" Target="https://www.rstudio.com" TargetMode="External" /><Relationship Id="rId8" Type="http://schemas.openxmlformats.org/officeDocument/2006/relationships/hyperlink" Target="https://www.rstudio.com" TargetMode="External" /><Relationship Id="rId9" Type="http://schemas.openxmlformats.org/officeDocument/2006/relationships/hyperlink" Target="https://www.rstudio.com" TargetMode="External" /><Relationship Id="rId10" Type="http://schemas.openxmlformats.org/officeDocument/2006/relationships/hyperlink" Target="https://www.rstudio.com" TargetMode="External" /><Relationship Id="rId11" Type="http://schemas.openxmlformats.org/officeDocument/2006/relationships/hyperlink" Target="https://www.rstudio.com" TargetMode="External" /><Relationship Id="rId2" Type="http://schemas.openxmlformats.org/officeDocument/2006/relationships/image" Target="../media/image1.jp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rstudio.com" TargetMode="External" /><Relationship Id="rId2" Type="http://schemas.openxmlformats.org/officeDocument/2006/relationships/image" Target="../media/image1.jp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Using</a:t>
            </a:r>
            <a:r>
              <a:rPr/>
              <a:t> </a:t>
            </a:r>
            <a:r>
              <a:rPr/>
              <a:t>R</a:t>
            </a:r>
            <a:r>
              <a:rPr/>
              <a:t> </a:t>
            </a:r>
            <a:r>
              <a:rPr/>
              <a:t>with</a:t>
            </a:r>
            <a:r>
              <a:rPr/>
              <a:t> </a:t>
            </a:r>
            <a:r>
              <a:rPr/>
              <a:t>PowerPoint</a:t>
            </a:r>
          </a:p>
        </p:txBody>
      </p:sp>
      <p:sp>
        <p:nvSpPr>
          <p:cNvPr id="3" name="Subtitle 2"/>
          <p:cNvSpPr>
            <a:spLocks noGrp="1"/>
          </p:cNvSpPr>
          <p:nvPr>
            <p:ph type="subTitle" idx="1"/>
          </p:nvPr>
        </p:nvSpPr>
        <p:spPr>
          <a:xfrm>
            <a:off x="1371600" y="3886200"/>
            <a:ext cx="6400800" cy="1752600"/>
          </a:xfrm>
        </p:spPr>
        <p:txBody>
          <a:bodyPr/>
          <a:lstStyle/>
          <a:p>
            <a:pPr lvl="0" marL="0" indent="0">
              <a:buNone/>
            </a:pPr>
            <a:r>
              <a:rPr/>
              <a:t>With</a:t>
            </a:r>
            <a:r>
              <a:rPr/>
              <a:t> </a:t>
            </a:r>
            <a:r>
              <a:rPr/>
              <a:t>R</a:t>
            </a:r>
            <a:r>
              <a:rPr/>
              <a:t> </a:t>
            </a:r>
            <a:r>
              <a:rPr/>
              <a:t>Markdown</a:t>
            </a:r>
            <a:br/>
            <a:br/>
            <a:r>
              <a:rPr/>
              <a:t>Nathan</a:t>
            </a:r>
            <a:r>
              <a:rPr/>
              <a:t> </a:t>
            </a:r>
            <a:r>
              <a:rPr/>
              <a:t>Stephens</a:t>
            </a:r>
            <a:r>
              <a:rPr/>
              <a:t> </a:t>
            </a:r>
            <a:r>
              <a:rPr>
                <a:hlinkClick r:id="rId2"/>
              </a:rPr>
              <a:t>nathan@rstudio.com</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Multicolumn</a:t>
            </a:r>
          </a:p>
        </p:txBody>
      </p:sp>
      <p:sp>
        <p:nvSpPr>
          <p:cNvPr id="3" name="Content Placeholder 2"/>
          <p:cNvSpPr>
            <a:spLocks noGrp="1"/>
          </p:cNvSpPr>
          <p:nvPr>
            <p:ph sz="half" idx="1"/>
          </p:nvPr>
        </p:nvSpPr>
        <p:spPr/>
        <p:txBody>
          <a:bodyPr/>
          <a:lstStyle/>
          <a:p>
            <a:pPr lvl="0" marL="0" indent="0">
              <a:buNone/>
            </a:pPr>
            <a:r>
              <a:rPr/>
              <a:t>Lorem ipsum dolor sit amet, consectetur adipiscing elit, sed do eiusmod tempor incididunt ut labore et dolore magna aliqua.</a:t>
            </a:r>
          </a:p>
        </p:txBody>
      </p:sp>
      <p:pic>
        <p:nvPicPr>
          <p:cNvPr descr="buzz.jpg" id="0" name="Picture 1"/>
          <p:cNvPicPr>
            <a:picLocks noGrp="1" noChangeAspect="1"/>
          </p:cNvPicPr>
          <p:nvPr/>
        </p:nvPicPr>
        <p:blipFill>
          <a:blip r:embed="rId2"/>
          <a:stretch>
            <a:fillRect/>
          </a:stretch>
        </p:blipFill>
        <p:spPr bwMode="auto">
          <a:xfrm>
            <a:off x="4660900" y="1600200"/>
            <a:ext cx="4013200" cy="4013200"/>
          </a:xfrm>
          <a:prstGeom prst="rect">
            <a:avLst/>
          </a:prstGeom>
          <a:noFill/>
          <a:ln w="9525">
            <a:noFill/>
            <a:headEnd/>
            <a:tailEnd/>
          </a:ln>
        </p:spPr>
      </p:pic>
      <p:sp>
        <p:nvSpPr>
          <p:cNvPr id="1" name="TextBox 3"/>
          <p:cNvSpPr txBox="1"/>
          <p:nvPr/>
        </p:nvSpPr>
        <p:spPr>
          <a:xfrm>
            <a:off x="4648200" y="5613400"/>
            <a:ext cx="4038600" cy="508000"/>
          </a:xfrm>
          <a:prstGeom prst="rect">
            <a:avLst/>
          </a:prstGeom>
          <a:noFill/>
        </p:spPr>
        <p:txBody>
          <a:bodyPr/>
          <a:lstStyle/>
          <a:p>
            <a:pPr lvl="0" marL="0" indent="0" algn="ctr">
              <a:buNone/>
            </a:pPr>
            <a:r>
              <a:rPr/>
              <a:t>This</a:t>
            </a:r>
            <a:r>
              <a:rPr/>
              <a:t> </a:t>
            </a:r>
            <a:r>
              <a:rPr/>
              <a:t>is</a:t>
            </a:r>
            <a:r>
              <a:rPr/>
              <a:t> </a:t>
            </a:r>
            <a:r>
              <a:rPr/>
              <a:t>a</a:t>
            </a:r>
            <a:r>
              <a:rPr/>
              <a:t> </a:t>
            </a:r>
            <a:r>
              <a:rPr/>
              <a:t>simple</a:t>
            </a:r>
            <a:r>
              <a:rPr/>
              <a:t> </a:t>
            </a:r>
            <a:r>
              <a:rPr/>
              <a:t>caption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Tables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Table</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marL="0" indent="0" algn="r">
                        <a:buNone/>
                      </a:pPr>
                      <a:r>
                        <a:rPr/>
                        <a:t>Right</a:t>
                      </a:r>
                    </a:p>
                  </a:txBody>
                  <a:tcPr/>
                </a:tc>
                <a:tc>
                  <a:txBody>
                    <a:bodyPr/>
                    <a:lstStyle/>
                    <a:p>
                      <a:pPr lvl="0" marL="0" indent="0" algn="l">
                        <a:buNone/>
                      </a:pPr>
                      <a:r>
                        <a:rPr/>
                        <a:t>Left</a:t>
                      </a:r>
                    </a:p>
                  </a:txBody>
                  <a:tcPr/>
                </a:tc>
                <a:tc>
                  <a:txBody>
                    <a:bodyPr/>
                    <a:lstStyle/>
                    <a:p>
                      <a:pPr lvl="0" marL="0" indent="0" algn="l">
                        <a:buNone/>
                      </a:pPr>
                      <a:r>
                        <a:rPr/>
                        <a:t>Center</a:t>
                      </a:r>
                    </a:p>
                  </a:txBody>
                  <a:tcPr/>
                </a:tc>
                <a:tc>
                  <a:txBody>
                    <a:bodyPr/>
                    <a:lstStyle/>
                    <a:p>
                      <a:pPr lvl="0" marL="0" indent="0">
                        <a:buNone/>
                      </a:pPr>
                      <a:r>
                        <a:rPr/>
                        <a:t>Default</a:t>
                      </a:r>
                    </a:p>
                  </a:txBody>
                  <a:tcPr/>
                </a:tc>
              </a:tr>
              <a:tr h="0">
                <a:tc>
                  <a:txBody>
                    <a:bodyPr/>
                    <a:lstStyle/>
                    <a:p>
                      <a:pPr lvl="0" marL="0" indent="0" algn="r">
                        <a:buNone/>
                      </a:pPr>
                      <a:r>
                        <a:rPr/>
                        <a:t>12</a:t>
                      </a:r>
                    </a:p>
                  </a:txBody>
                </a:tc>
                <a:tc>
                  <a:txBody>
                    <a:bodyPr/>
                    <a:lstStyle/>
                    <a:p>
                      <a:pPr lvl="0" marL="0" indent="0" algn="l">
                        <a:buNone/>
                      </a:pPr>
                      <a:r>
                        <a:rPr/>
                        <a:t>12</a:t>
                      </a:r>
                    </a:p>
                  </a:txBody>
                </a:tc>
                <a:tc>
                  <a:txBody>
                    <a:bodyPr/>
                    <a:lstStyle/>
                    <a:p>
                      <a:pPr lvl="0" marL="0" indent="0" algn="l">
                        <a:buNone/>
                      </a:pPr>
                      <a:r>
                        <a:rPr/>
                        <a:t>12</a:t>
                      </a:r>
                    </a:p>
                  </a:txBody>
                </a:tc>
                <a:tc>
                  <a:txBody>
                    <a:bodyPr/>
                    <a:lstStyle/>
                    <a:p>
                      <a:pPr lvl="0" marL="0" indent="0">
                        <a:buNone/>
                      </a:pPr>
                      <a:r>
                        <a:rPr/>
                        <a:t>12</a:t>
                      </a:r>
                    </a:p>
                  </a:txBody>
                </a:tc>
              </a:tr>
              <a:tr h="0">
                <a:tc>
                  <a:txBody>
                    <a:bodyPr/>
                    <a:lstStyle/>
                    <a:p>
                      <a:pPr lvl="0" marL="0" indent="0" algn="r">
                        <a:buNone/>
                      </a:pPr>
                      <a:r>
                        <a:rPr/>
                        <a:t>123</a:t>
                      </a:r>
                    </a:p>
                  </a:txBody>
                </a:tc>
                <a:tc>
                  <a:txBody>
                    <a:bodyPr/>
                    <a:lstStyle/>
                    <a:p>
                      <a:pPr lvl="0" marL="0" indent="0" algn="l">
                        <a:buNone/>
                      </a:pPr>
                      <a:r>
                        <a:rPr/>
                        <a:t>123</a:t>
                      </a:r>
                    </a:p>
                  </a:txBody>
                </a:tc>
                <a:tc>
                  <a:txBody>
                    <a:bodyPr/>
                    <a:lstStyle/>
                    <a:p>
                      <a:pPr lvl="0" marL="0" indent="0" algn="l">
                        <a:buNone/>
                      </a:pPr>
                      <a:r>
                        <a:rPr/>
                        <a:t>123</a:t>
                      </a:r>
                    </a:p>
                  </a:txBody>
                </a:tc>
                <a:tc>
                  <a:txBody>
                    <a:bodyPr/>
                    <a:lstStyle/>
                    <a:p>
                      <a:pPr lvl="0" marL="0" indent="0">
                        <a:buNone/>
                      </a:pPr>
                      <a:r>
                        <a:rPr/>
                        <a:t>123</a:t>
                      </a:r>
                    </a:p>
                  </a:txBody>
                </a:tc>
              </a:tr>
              <a:tr h="0">
                <a:tc>
                  <a:txBody>
                    <a:bodyPr/>
                    <a:lstStyle/>
                    <a:p>
                      <a:pPr lvl="0" marL="0" indent="0" algn="r">
                        <a:buNone/>
                      </a:pPr>
                      <a:r>
                        <a:rPr/>
                        <a:t>1</a:t>
                      </a:r>
                    </a:p>
                  </a:txBody>
                </a:tc>
                <a:tc>
                  <a:txBody>
                    <a:bodyPr/>
                    <a:lstStyle/>
                    <a:p>
                      <a:pPr lvl="0" marL="0" indent="0" algn="l">
                        <a:buNone/>
                      </a:pPr>
                      <a:r>
                        <a:rPr/>
                        <a:t>1</a:t>
                      </a:r>
                    </a:p>
                  </a:txBody>
                </a:tc>
                <a:tc>
                  <a:txBody>
                    <a:bodyPr/>
                    <a:lstStyle/>
                    <a:p>
                      <a:pPr lvl="0" marL="0" indent="0" algn="l">
                        <a:buNone/>
                      </a:pPr>
                      <a:r>
                        <a:rPr/>
                        <a:t>1</a:t>
                      </a:r>
                    </a:p>
                  </a:txBody>
                </a:tc>
                <a:tc>
                  <a:txBody>
                    <a:bodyPr/>
                    <a:lstStyle/>
                    <a:p>
                      <a:pPr lvl="0" marL="0" indent="0">
                        <a:buNone/>
                      </a:pPr>
                      <a:r>
                        <a:rPr/>
                        <a:t>1</a:t>
                      </a:r>
                    </a:p>
                  </a:txBody>
                </a:tc>
              </a:tr>
            </a:tbl>
          </a:graphicData>
        </a:graphic>
      </p:graphicFrame>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Table</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marL="0" indent="0" algn="r">
                        <a:buNone/>
                      </a:pPr>
                      <a:r>
                        <a:rPr/>
                        <a:t>Sepal.Length</a:t>
                      </a:r>
                    </a:p>
                  </a:txBody>
                  <a:tcPr/>
                </a:tc>
                <a:tc>
                  <a:txBody>
                    <a:bodyPr/>
                    <a:lstStyle/>
                    <a:p>
                      <a:pPr lvl="0" marL="0" indent="0" algn="r">
                        <a:buNone/>
                      </a:pPr>
                      <a:r>
                        <a:rPr/>
                        <a:t>Sepal.Width</a:t>
                      </a:r>
                    </a:p>
                  </a:txBody>
                  <a:tcPr/>
                </a:tc>
                <a:tc>
                  <a:txBody>
                    <a:bodyPr/>
                    <a:lstStyle/>
                    <a:p>
                      <a:pPr lvl="0" marL="0" indent="0" algn="r">
                        <a:buNone/>
                      </a:pPr>
                      <a:r>
                        <a:rPr/>
                        <a:t>Petal.Length</a:t>
                      </a:r>
                    </a:p>
                  </a:txBody>
                  <a:tcPr/>
                </a:tc>
                <a:tc>
                  <a:txBody>
                    <a:bodyPr/>
                    <a:lstStyle/>
                    <a:p>
                      <a:pPr lvl="0" marL="0" indent="0" algn="r">
                        <a:buNone/>
                      </a:pPr>
                      <a:r>
                        <a:rPr/>
                        <a:t>Petal.Width</a:t>
                      </a:r>
                    </a:p>
                  </a:txBody>
                  <a:tcPr/>
                </a:tc>
                <a:tc>
                  <a:txBody>
                    <a:bodyPr/>
                    <a:lstStyle/>
                    <a:p>
                      <a:pPr lvl="0" marL="0" indent="0" algn="l">
                        <a:buNone/>
                      </a:pPr>
                      <a:r>
                        <a:rPr/>
                        <a:t>Species</a:t>
                      </a:r>
                    </a:p>
                  </a:txBody>
                  <a:tcPr/>
                </a:tc>
              </a:tr>
              <a:tr h="0">
                <a:tc>
                  <a:txBody>
                    <a:bodyPr/>
                    <a:lstStyle/>
                    <a:p>
                      <a:pPr lvl="0" marL="0" indent="0" algn="r">
                        <a:buNone/>
                      </a:pPr>
                      <a:r>
                        <a:rPr/>
                        <a:t>5.1</a:t>
                      </a:r>
                    </a:p>
                  </a:txBody>
                </a:tc>
                <a:tc>
                  <a:txBody>
                    <a:bodyPr/>
                    <a:lstStyle/>
                    <a:p>
                      <a:pPr lvl="0" marL="0" indent="0" algn="r">
                        <a:buNone/>
                      </a:pPr>
                      <a:r>
                        <a:rPr/>
                        <a:t>3.5</a:t>
                      </a:r>
                    </a:p>
                  </a:txBody>
                </a:tc>
                <a:tc>
                  <a:txBody>
                    <a:bodyPr/>
                    <a:lstStyle/>
                    <a:p>
                      <a:pPr lvl="0" marL="0" indent="0" algn="r">
                        <a:buNone/>
                      </a:pPr>
                      <a:r>
                        <a:rPr/>
                        <a:t>1.4</a:t>
                      </a:r>
                    </a:p>
                  </a:txBody>
                </a:tc>
                <a:tc>
                  <a:txBody>
                    <a:bodyPr/>
                    <a:lstStyle/>
                    <a:p>
                      <a:pPr lvl="0" marL="0" indent="0" algn="r">
                        <a:buNone/>
                      </a:pPr>
                      <a:r>
                        <a:rPr/>
                        <a:t>0.2</a:t>
                      </a:r>
                    </a:p>
                  </a:txBody>
                </a:tc>
                <a:tc>
                  <a:txBody>
                    <a:bodyPr/>
                    <a:lstStyle/>
                    <a:p>
                      <a:pPr lvl="0" marL="0" indent="0" algn="l">
                        <a:buNone/>
                      </a:pPr>
                      <a:r>
                        <a:rPr/>
                        <a:t>setosa</a:t>
                      </a:r>
                    </a:p>
                  </a:txBody>
                </a:tc>
              </a:tr>
              <a:tr h="0">
                <a:tc>
                  <a:txBody>
                    <a:bodyPr/>
                    <a:lstStyle/>
                    <a:p>
                      <a:pPr lvl="0" marL="0" indent="0" algn="r">
                        <a:buNone/>
                      </a:pPr>
                      <a:r>
                        <a:rPr/>
                        <a:t>4.9</a:t>
                      </a:r>
                    </a:p>
                  </a:txBody>
                </a:tc>
                <a:tc>
                  <a:txBody>
                    <a:bodyPr/>
                    <a:lstStyle/>
                    <a:p>
                      <a:pPr lvl="0" marL="0" indent="0" algn="r">
                        <a:buNone/>
                      </a:pPr>
                      <a:r>
                        <a:rPr/>
                        <a:t>3.0</a:t>
                      </a:r>
                    </a:p>
                  </a:txBody>
                </a:tc>
                <a:tc>
                  <a:txBody>
                    <a:bodyPr/>
                    <a:lstStyle/>
                    <a:p>
                      <a:pPr lvl="0" marL="0" indent="0" algn="r">
                        <a:buNone/>
                      </a:pPr>
                      <a:r>
                        <a:rPr/>
                        <a:t>1.4</a:t>
                      </a:r>
                    </a:p>
                  </a:txBody>
                </a:tc>
                <a:tc>
                  <a:txBody>
                    <a:bodyPr/>
                    <a:lstStyle/>
                    <a:p>
                      <a:pPr lvl="0" marL="0" indent="0" algn="r">
                        <a:buNone/>
                      </a:pPr>
                      <a:r>
                        <a:rPr/>
                        <a:t>0.2</a:t>
                      </a:r>
                    </a:p>
                  </a:txBody>
                </a:tc>
                <a:tc>
                  <a:txBody>
                    <a:bodyPr/>
                    <a:lstStyle/>
                    <a:p>
                      <a:pPr lvl="0" marL="0" indent="0" algn="l">
                        <a:buNone/>
                      </a:pPr>
                      <a:r>
                        <a:rPr/>
                        <a:t>setosa</a:t>
                      </a:r>
                    </a:p>
                  </a:txBody>
                </a:tc>
              </a:tr>
              <a:tr h="0">
                <a:tc>
                  <a:txBody>
                    <a:bodyPr/>
                    <a:lstStyle/>
                    <a:p>
                      <a:pPr lvl="0" marL="0" indent="0" algn="r">
                        <a:buNone/>
                      </a:pPr>
                      <a:r>
                        <a:rPr/>
                        <a:t>4.7</a:t>
                      </a:r>
                    </a:p>
                  </a:txBody>
                </a:tc>
                <a:tc>
                  <a:txBody>
                    <a:bodyPr/>
                    <a:lstStyle/>
                    <a:p>
                      <a:pPr lvl="0" marL="0" indent="0" algn="r">
                        <a:buNone/>
                      </a:pPr>
                      <a:r>
                        <a:rPr/>
                        <a:t>3.2</a:t>
                      </a:r>
                    </a:p>
                  </a:txBody>
                </a:tc>
                <a:tc>
                  <a:txBody>
                    <a:bodyPr/>
                    <a:lstStyle/>
                    <a:p>
                      <a:pPr lvl="0" marL="0" indent="0" algn="r">
                        <a:buNone/>
                      </a:pPr>
                      <a:r>
                        <a:rPr/>
                        <a:t>1.3</a:t>
                      </a:r>
                    </a:p>
                  </a:txBody>
                </a:tc>
                <a:tc>
                  <a:txBody>
                    <a:bodyPr/>
                    <a:lstStyle/>
                    <a:p>
                      <a:pPr lvl="0" marL="0" indent="0" algn="r">
                        <a:buNone/>
                      </a:pPr>
                      <a:r>
                        <a:rPr/>
                        <a:t>0.2</a:t>
                      </a:r>
                    </a:p>
                  </a:txBody>
                </a:tc>
                <a:tc>
                  <a:txBody>
                    <a:bodyPr/>
                    <a:lstStyle/>
                    <a:p>
                      <a:pPr lvl="0" marL="0" indent="0" algn="l">
                        <a:buNone/>
                      </a:pPr>
                      <a:r>
                        <a:rPr/>
                        <a:t>setosa</a:t>
                      </a:r>
                    </a:p>
                  </a:txBody>
                </a:tc>
              </a:tr>
              <a:tr h="0">
                <a:tc>
                  <a:txBody>
                    <a:bodyPr/>
                    <a:lstStyle/>
                    <a:p>
                      <a:pPr lvl="0" marL="0" indent="0" algn="r">
                        <a:buNone/>
                      </a:pPr>
                      <a:r>
                        <a:rPr/>
                        <a:t>4.6</a:t>
                      </a:r>
                    </a:p>
                  </a:txBody>
                </a:tc>
                <a:tc>
                  <a:txBody>
                    <a:bodyPr/>
                    <a:lstStyle/>
                    <a:p>
                      <a:pPr lvl="0" marL="0" indent="0" algn="r">
                        <a:buNone/>
                      </a:pPr>
                      <a:r>
                        <a:rPr/>
                        <a:t>3.1</a:t>
                      </a:r>
                    </a:p>
                  </a:txBody>
                </a:tc>
                <a:tc>
                  <a:txBody>
                    <a:bodyPr/>
                    <a:lstStyle/>
                    <a:p>
                      <a:pPr lvl="0" marL="0" indent="0" algn="r">
                        <a:buNone/>
                      </a:pPr>
                      <a:r>
                        <a:rPr/>
                        <a:t>1.5</a:t>
                      </a:r>
                    </a:p>
                  </a:txBody>
                </a:tc>
                <a:tc>
                  <a:txBody>
                    <a:bodyPr/>
                    <a:lstStyle/>
                    <a:p>
                      <a:pPr lvl="0" marL="0" indent="0" algn="r">
                        <a:buNone/>
                      </a:pPr>
                      <a:r>
                        <a:rPr/>
                        <a:t>0.2</a:t>
                      </a:r>
                    </a:p>
                  </a:txBody>
                </a:tc>
                <a:tc>
                  <a:txBody>
                    <a:bodyPr/>
                    <a:lstStyle/>
                    <a:p>
                      <a:pPr lvl="0" marL="0" indent="0" algn="l">
                        <a:buNone/>
                      </a:pPr>
                      <a:r>
                        <a:rPr/>
                        <a:t>setosa</a:t>
                      </a:r>
                    </a:p>
                  </a:txBody>
                </a:tc>
              </a:tr>
              <a:tr h="0">
                <a:tc>
                  <a:txBody>
                    <a:bodyPr/>
                    <a:lstStyle/>
                    <a:p>
                      <a:pPr lvl="0" marL="0" indent="0" algn="r">
                        <a:buNone/>
                      </a:pPr>
                      <a:r>
                        <a:rPr/>
                        <a:t>5.0</a:t>
                      </a:r>
                    </a:p>
                  </a:txBody>
                </a:tc>
                <a:tc>
                  <a:txBody>
                    <a:bodyPr/>
                    <a:lstStyle/>
                    <a:p>
                      <a:pPr lvl="0" marL="0" indent="0" algn="r">
                        <a:buNone/>
                      </a:pPr>
                      <a:r>
                        <a:rPr/>
                        <a:t>3.6</a:t>
                      </a:r>
                    </a:p>
                  </a:txBody>
                </a:tc>
                <a:tc>
                  <a:txBody>
                    <a:bodyPr/>
                    <a:lstStyle/>
                    <a:p>
                      <a:pPr lvl="0" marL="0" indent="0" algn="r">
                        <a:buNone/>
                      </a:pPr>
                      <a:r>
                        <a:rPr/>
                        <a:t>1.4</a:t>
                      </a:r>
                    </a:p>
                  </a:txBody>
                </a:tc>
                <a:tc>
                  <a:txBody>
                    <a:bodyPr/>
                    <a:lstStyle/>
                    <a:p>
                      <a:pPr lvl="0" marL="0" indent="0" algn="r">
                        <a:buNone/>
                      </a:pPr>
                      <a:r>
                        <a:rPr/>
                        <a:t>0.2</a:t>
                      </a:r>
                    </a:p>
                  </a:txBody>
                </a:tc>
                <a:tc>
                  <a:txBody>
                    <a:bodyPr/>
                    <a:lstStyle/>
                    <a:p>
                      <a:pPr lvl="0" marL="0" indent="0" algn="l">
                        <a:buNone/>
                      </a:pPr>
                      <a:r>
                        <a:rPr/>
                        <a:t>setosa</a:t>
                      </a:r>
                    </a:p>
                  </a:txBody>
                </a:tc>
              </a:tr>
              <a:tr h="0">
                <a:tc>
                  <a:txBody>
                    <a:bodyPr/>
                    <a:lstStyle/>
                    <a:p>
                      <a:pPr lvl="0" marL="0" indent="0" algn="r">
                        <a:buNone/>
                      </a:pPr>
                      <a:r>
                        <a:rPr/>
                        <a:t>5.4</a:t>
                      </a:r>
                    </a:p>
                  </a:txBody>
                </a:tc>
                <a:tc>
                  <a:txBody>
                    <a:bodyPr/>
                    <a:lstStyle/>
                    <a:p>
                      <a:pPr lvl="0" marL="0" indent="0" algn="r">
                        <a:buNone/>
                      </a:pPr>
                      <a:r>
                        <a:rPr/>
                        <a:t>3.9</a:t>
                      </a:r>
                    </a:p>
                  </a:txBody>
                </a:tc>
                <a:tc>
                  <a:txBody>
                    <a:bodyPr/>
                    <a:lstStyle/>
                    <a:p>
                      <a:pPr lvl="0" marL="0" indent="0" algn="r">
                        <a:buNone/>
                      </a:pPr>
                      <a:r>
                        <a:rPr/>
                        <a:t>1.7</a:t>
                      </a:r>
                    </a:p>
                  </a:txBody>
                </a:tc>
                <a:tc>
                  <a:txBody>
                    <a:bodyPr/>
                    <a:lstStyle/>
                    <a:p>
                      <a:pPr lvl="0" marL="0" indent="0" algn="r">
                        <a:buNone/>
                      </a:pPr>
                      <a:r>
                        <a:rPr/>
                        <a:t>0.4</a:t>
                      </a:r>
                    </a:p>
                  </a:txBody>
                </a:tc>
                <a:tc>
                  <a:txBody>
                    <a:bodyPr/>
                    <a:lstStyle/>
                    <a:p>
                      <a:pPr lvl="0" marL="0" indent="0" algn="l">
                        <a:buNone/>
                      </a:pPr>
                      <a:r>
                        <a:rPr/>
                        <a:t>setosa</a:t>
                      </a:r>
                    </a:p>
                  </a:txBody>
                </a:tc>
              </a:tr>
            </a:tbl>
          </a:graphicData>
        </a:graphic>
      </p:graphicFrame>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Shiny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Shiny</a:t>
            </a:r>
            <a:r>
              <a:rPr/>
              <a:t> </a:t>
            </a:r>
            <a:r>
              <a:rPr/>
              <a:t>app</a:t>
            </a:r>
            <a:r>
              <a:rPr/>
              <a:t> </a:t>
            </a:r>
            <a:r>
              <a:rPr/>
              <a:t>with</a:t>
            </a:r>
            <a:r>
              <a:rPr/>
              <a:t> </a:t>
            </a:r>
            <a:r>
              <a:rPr/>
              <a:t>linked</a:t>
            </a:r>
            <a:r>
              <a:rPr/>
              <a:t> </a:t>
            </a:r>
            <a:r>
              <a:rPr/>
              <a:t>image</a:t>
            </a:r>
          </a:p>
        </p:txBody>
      </p:sp>
      <p:pic>
        <p:nvPicPr>
          <p:cNvPr descr="demo3_files/figure-pptx/shinylink-1.png" id="0" name="Picture 1">
            <a:hlinkClick r:id="rId3"/>
          </p:cNvPr>
          <p:cNvPicPr>
            <a:picLocks noGrp="1" noChangeAspect="1"/>
          </p:cNvPicPr>
          <p:nvPr/>
        </p:nvPicPr>
        <p:blipFill>
          <a:blip r:embed="rId2"/>
          <a:stretch>
            <a:fillRect/>
          </a:stretch>
        </p:blipFill>
        <p:spPr bwMode="auto">
          <a:xfrm>
            <a:off x="457200" y="1905000"/>
            <a:ext cx="8229600" cy="39116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HTML</a:t>
            </a:r>
            <a:r>
              <a:rPr/>
              <a:t> </a:t>
            </a:r>
            <a:r>
              <a:rPr/>
              <a:t>Widgets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Dygraph</a:t>
            </a:r>
          </a:p>
        </p:txBody>
      </p:sp>
      <p:pic>
        <p:nvPicPr>
          <p:cNvPr descr="demo3_files/figure-pptx/unnamed-chunk-4-1.png" id="0" name="Picture 1"/>
          <p:cNvPicPr>
            <a:picLocks noGrp="1" noChangeAspect="1"/>
          </p:cNvPicPr>
          <p:nvPr/>
        </p:nvPicPr>
        <p:blipFill>
          <a:blip r:embed="rId2"/>
          <a:stretch>
            <a:fillRect/>
          </a:stretch>
        </p:blipFill>
        <p:spPr bwMode="auto">
          <a:xfrm>
            <a:off x="546100" y="1600200"/>
            <a:ext cx="8064500" cy="45212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The</a:t>
            </a:r>
            <a:r>
              <a:rPr/>
              <a:t> </a:t>
            </a:r>
            <a:r>
              <a:rPr/>
              <a:t>basics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Title</a:t>
            </a:r>
          </a:p>
        </p:txBody>
      </p:sp>
      <p:sp>
        <p:nvSpPr>
          <p:cNvPr id="3" name="Content Placeholder 2"/>
          <p:cNvSpPr>
            <a:spLocks noGrp="1"/>
          </p:cNvSpPr>
          <p:nvPr>
            <p:ph idx="1"/>
          </p:nvPr>
        </p:nvSpPr>
        <p:spPr/>
        <p:txBody>
          <a:bodyPr/>
          <a:lstStyle/>
          <a:p>
            <a:pPr lvl="0" marL="0" indent="0">
              <a:buNone/>
            </a:pPr>
            <a:r>
              <a:rPr/>
              <a:t>Lorem ipsum dolor sit amet, consectetur adipiscing elit, sed do eiusmod tempor incididunt ut labore et dolore magna aliqua.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Multicolumn</a:t>
            </a:r>
          </a:p>
        </p:txBody>
      </p:sp>
      <p:sp>
        <p:nvSpPr>
          <p:cNvPr id="3" name="Content Placeholder 2"/>
          <p:cNvSpPr>
            <a:spLocks noGrp="1"/>
          </p:cNvSpPr>
          <p:nvPr>
            <p:ph sz="half" idx="1"/>
          </p:nvPr>
        </p:nvSpPr>
        <p:spPr/>
        <p:txBody>
          <a:bodyPr/>
          <a:lstStyle/>
          <a:p>
            <a:pPr lvl="0" marL="0" indent="0">
              <a:buNone/>
            </a:pPr>
            <a:r>
              <a:rPr/>
              <a:t>Lorem ipsum dolor sit amet, consectetur adipiscing elit, sed do eiusmod tempor incididunt ut labore et dolore magna aliqua.</a:t>
            </a:r>
          </a:p>
        </p:txBody>
      </p:sp>
      <p:sp>
        <p:nvSpPr>
          <p:cNvPr id="4" name="Content Placeholder 3"/>
          <p:cNvSpPr>
            <a:spLocks noGrp="1"/>
          </p:cNvSpPr>
          <p:nvPr>
            <p:ph sz="half" idx="2"/>
          </p:nvPr>
        </p:nvSpPr>
        <p:spPr/>
        <p:txBody>
          <a:bodyPr/>
          <a:lstStyle/>
          <a:p>
            <a:pPr lvl="0" marL="0" indent="0">
              <a:buNone/>
            </a:pPr>
            <a:r>
              <a:rPr/>
              <a:t>Duis aute irure dolor in reprehenderit in voluptate velit esse cillum dolore eu fugiat nulla pariatur. Excepteur sint occaecat cupidatat non proident, sunt in culpa qui officia deserunt mollit anim id est laborum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Images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Image</a:t>
            </a:r>
          </a:p>
        </p:txBody>
      </p:sp>
      <p:pic>
        <p:nvPicPr>
          <p:cNvPr descr="buzz.jp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Image</a:t>
            </a:r>
            <a:r>
              <a:rPr/>
              <a:t> </a:t>
            </a:r>
            <a:r>
              <a:rPr/>
              <a:t>with</a:t>
            </a:r>
            <a:r>
              <a:rPr/>
              <a:t> </a:t>
            </a:r>
            <a:r>
              <a:rPr/>
              <a:t>linked</a:t>
            </a:r>
            <a:r>
              <a:rPr/>
              <a:t> </a:t>
            </a:r>
            <a:r>
              <a:rPr/>
              <a:t>caption</a:t>
            </a:r>
          </a:p>
        </p:txBody>
      </p:sp>
      <p:pic>
        <p:nvPicPr>
          <p:cNvPr descr="buzz.jp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hlinkClick r:id="rId3"/>
              </a:rPr>
              <a:t>This</a:t>
            </a:r>
            <a:r>
              <a:rPr>
                <a:hlinkClick r:id="rId4"/>
              </a:rPr>
              <a:t> </a:t>
            </a:r>
            <a:r>
              <a:rPr>
                <a:hlinkClick r:id="rId5"/>
              </a:rPr>
              <a:t>caption</a:t>
            </a:r>
            <a:r>
              <a:rPr>
                <a:hlinkClick r:id="rId6"/>
              </a:rPr>
              <a:t> </a:t>
            </a:r>
            <a:r>
              <a:rPr>
                <a:hlinkClick r:id="rId7"/>
              </a:rPr>
              <a:t>links</a:t>
            </a:r>
            <a:r>
              <a:rPr>
                <a:hlinkClick r:id="rId8"/>
              </a:rPr>
              <a:t> </a:t>
            </a:r>
            <a:r>
              <a:rPr>
                <a:hlinkClick r:id="rId9"/>
              </a:rPr>
              <a:t>to</a:t>
            </a:r>
            <a:r>
              <a:rPr>
                <a:hlinkClick r:id="rId10"/>
              </a:rPr>
              <a:t> </a:t>
            </a:r>
            <a:r>
              <a:rPr>
                <a:hlinkClick r:id="rId11"/>
              </a:rPr>
              <a:t>www.rstudio.com</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Linked</a:t>
            </a:r>
            <a:r>
              <a:rPr/>
              <a:t> </a:t>
            </a:r>
            <a:r>
              <a:rPr/>
              <a:t>image</a:t>
            </a:r>
          </a:p>
        </p:txBody>
      </p:sp>
      <p:pic>
        <p:nvPicPr>
          <p:cNvPr descr="buzz.jpg" id="0" name="Picture 1">
            <a:hlinkClick r:id="rId3"/>
          </p:cNvPr>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Plots</a:t>
            </a:r>
          </a:p>
        </p:txBody>
      </p:sp>
      <p:pic>
        <p:nvPicPr>
          <p:cNvPr descr="demo3_files/figure-pptx/unnamed-chunk-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R with PowerPoint</dc:title>
  <dc:creator>Nathan Stephens nathan@rstudio.com</dc:creator>
  <cp:keywords/>
  <dcterms:created xsi:type="dcterms:W3CDTF">2018-03-19T03:04:54Z</dcterms:created>
  <dcterms:modified xsi:type="dcterms:W3CDTF">2018-03-19T03:04:54Z</dcterms:modified>
</cp:coreProperties>
</file>