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tiff" ContentType="image/tiff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7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9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7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3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6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9563A-A118-9D4B-812C-2B5612EC212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34709" y="6215235"/>
            <a:ext cx="1438181" cy="5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2018-03-28T17:54:13Z</dcterms:created>
  <dcterms:modified xsi:type="dcterms:W3CDTF">2018-03-28T17:54:13Z</dcterms:modified>
</cp:coreProperties>
</file>