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7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8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4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9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6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6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9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3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2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4413D-6D75-134C-B23B-E5323B5D03F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597588" y="6215236"/>
            <a:ext cx="1438181" cy="5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2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C848-BC9E-994F-80E7-9492AA556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97BA9-E29D-C04F-956B-B4D3A47CB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4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1ADD-C47D-F64D-BCF2-65FD4058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E309-6093-5C45-9810-0ED43627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Rosenthal</dc:creator>
  <cp:lastModifiedBy>Nathan Stephens</cp:lastModifiedBy>
  <cp:revision>5</cp:revision>
  <dcterms:created xsi:type="dcterms:W3CDTF">2018-01-15T19:01:09Z</dcterms:created>
  <dcterms:modified xsi:type="dcterms:W3CDTF">2018-03-19T02:10:25Z</dcterms:modified>
</cp:coreProperties>
</file>