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FEA03DB-CBF7-4BA3-952B-CABD43C451C3}">
          <p14:sldIdLst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8"/>
  </p:normalViewPr>
  <p:slideViewPr>
    <p:cSldViewPr snapToGrid="0">
      <p:cViewPr varScale="1">
        <p:scale>
          <a:sx n="90" d="100"/>
          <a:sy n="90" d="100"/>
        </p:scale>
        <p:origin x="3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51695-632F-406D-8A24-7F55ED15D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0EBF8B-58EE-4ED8-AFAD-E37DC60DA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14253-39F0-4852-8C34-3C9C62B4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C0F49-9054-4AF7-A62B-27CCDF9B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2A08B-B6D1-4A80-8F3B-44129C06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86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3D68C-55E5-4E94-80AB-F6A32EC2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CC42F-3A84-482C-A92B-7DD39C727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4E1E7-0709-4B78-99B7-904133D6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D67F2-C325-4F1F-9AE0-AA4332F1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48B62-F8DF-41AE-AEF2-610378B8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4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36BF60-B63C-48C1-81B5-11AAFCBAF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1C9518-4428-471D-ABA9-116900235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299D9-BDEF-40BB-8DA6-ADB164E2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048E6-061C-473D-8CEE-E6F7DEE6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45006-84DE-45F8-91BC-D530576E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B6034-3272-49E0-8BEA-B0C36578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B20DA-809E-4597-8D49-5AF3B11D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DF778-5CFA-444B-81DA-061F5A3B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6712F-E08C-455C-951E-82816D2C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E8D2D-9B0D-43D0-8589-95CC249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4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92D27-53A0-430C-9EF1-144B4067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EFC43B-7CB4-4892-A7B6-D7253F21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D6902-36A1-44D8-96B7-21A417EC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CCBC8-50E8-4971-8073-9D154C76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E6B93-A598-478E-8F4D-867DE61B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1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909F9-93ED-40EA-9966-A063306C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30278-8681-4008-8429-A8E13BF47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65B8D8-0582-419D-86B6-6144B6E3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D1CEA4-3325-42E1-939C-3B58B874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EEDBE4-1913-446E-802F-2390BCDA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6B87-0DFC-448E-8EA2-3764C59C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9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1737E-D9F3-41A8-A071-73BCE0D3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A4556-36C3-4496-AECC-0BB0F2913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5D6322-8A09-46C9-ACB6-A3E2DA780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0EA4D9-83BB-4CAA-B06B-50D7122FE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2D2CEB-62CA-4A4E-980D-9F24A50E7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46B4D3-C907-452C-92E4-2A4C58B2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4992FF-C59B-4FCD-871B-33347C2B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B99147-7744-40DE-839E-E9583770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89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E12AC-5606-4009-B161-FE783C73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F184F7-A135-40EC-A6BF-4BCDAE9F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05BA19-DEA9-4990-AA76-2B7BD93D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C0FD70-BFA5-4A4C-87BB-7FF04243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2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09086E-D229-45AD-9847-2749E86F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8E106-46FB-4F1C-945A-019ABF68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47FCDB-AD75-4730-9FE6-2D93B3C9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7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E8CF6-0F59-4F42-BC30-18F1E7C8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97235-BACB-4988-90FF-25B217CE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270EA8-C6E3-4433-8E3A-BADB089C6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781B8-6727-48CD-9843-ADE852F7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DABD5-97AD-4452-9161-65CC2571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C7B49-8028-4107-BCE6-FAC9FE5D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4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52EA1-BAE3-41E1-8831-3944E091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BBB741-7066-4ED0-982D-D3FCC3622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C35AEF-5410-474D-9E9E-501CB2CD3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02252-8708-40E9-AF45-43054D6D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7949FC-1EA7-47A3-802B-46B77376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8982D-28EC-4775-9A9F-6F336D5F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1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FA626D-85A0-471C-BE03-DC3C8B31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C57EA5-A879-40A9-8EAA-F95F550A4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7C27D-2A2B-4EC7-BBE0-2A3B318CA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8610F-F28E-4455-8845-ECA8B1AEDA5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725E2-B916-418F-97DC-31E640CDE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5C6BC-95F8-47EB-B968-6ADF15989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5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C4DB2-7CC0-485C-99B1-502A2B5D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功能描述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72D81F8-776B-42AD-AD56-AC56ECC63EB3}"/>
              </a:ext>
            </a:extLst>
          </p:cNvPr>
          <p:cNvSpPr txBox="1"/>
          <p:nvPr/>
        </p:nvSpPr>
        <p:spPr>
          <a:xfrm>
            <a:off x="941717" y="1832954"/>
            <a:ext cx="10412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自动生成或者自动修改</a:t>
            </a:r>
            <a:r>
              <a:rPr lang="en-US" altLang="zh-CN" dirty="0"/>
              <a:t>trace analysis</a:t>
            </a:r>
            <a:r>
              <a:rPr lang="zh-CN" altLang="en-US" dirty="0"/>
              <a:t>，将</a:t>
            </a:r>
            <a:r>
              <a:rPr lang="en-US" altLang="zh-CN" dirty="0"/>
              <a:t>signal recording</a:t>
            </a:r>
            <a:r>
              <a:rPr lang="zh-CN" altLang="en-US" dirty="0"/>
              <a:t>中的所有信号添加到</a:t>
            </a:r>
            <a:r>
              <a:rPr lang="en-US" altLang="zh-CN" dirty="0"/>
              <a:t>trace analysis</a:t>
            </a:r>
            <a:r>
              <a:rPr lang="zh-CN" altLang="en-US" dirty="0"/>
              <a:t>的</a:t>
            </a:r>
            <a:r>
              <a:rPr lang="en-US" altLang="zh-CN" dirty="0"/>
              <a:t>signal connection</a:t>
            </a:r>
            <a:r>
              <a:rPr lang="zh-CN" altLang="en-US" dirty="0"/>
              <a:t>，并自动添加“</a:t>
            </a:r>
            <a:r>
              <a:rPr lang="en-US" altLang="zh-CN" dirty="0" err="1"/>
              <a:t>ArithmeticMean</a:t>
            </a:r>
            <a:r>
              <a:rPr lang="zh-CN" altLang="en-US" dirty="0"/>
              <a:t>” </a:t>
            </a:r>
            <a:r>
              <a:rPr lang="en-US" altLang="zh-CN" dirty="0"/>
              <a:t>trace step</a:t>
            </a:r>
            <a:r>
              <a:rPr lang="zh-CN" altLang="en-US" dirty="0"/>
              <a:t>和</a:t>
            </a:r>
            <a:r>
              <a:rPr lang="en-US" altLang="zh-CN" dirty="0"/>
              <a:t>recording trace step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ArithmeticMean</a:t>
            </a:r>
            <a:r>
              <a:rPr lang="en-US" altLang="zh-CN" dirty="0"/>
              <a:t> trace step</a:t>
            </a:r>
            <a:r>
              <a:rPr lang="zh-CN" altLang="en-US" dirty="0"/>
              <a:t>是计算</a:t>
            </a:r>
            <a:r>
              <a:rPr lang="en-US" altLang="zh-CN" dirty="0"/>
              <a:t>Signal</a:t>
            </a:r>
            <a:r>
              <a:rPr lang="zh-CN" altLang="en-US" dirty="0"/>
              <a:t>的算术平均值，计算的方法是：取当前点以及之后“</a:t>
            </a:r>
            <a:r>
              <a:rPr lang="en-US" altLang="zh-CN" dirty="0"/>
              <a:t>duration</a:t>
            </a:r>
            <a:r>
              <a:rPr lang="zh-CN" altLang="en-US" dirty="0"/>
              <a:t>”时间内的采样点，进行算术平均值计算。</a:t>
            </a:r>
          </a:p>
        </p:txBody>
      </p:sp>
    </p:spTree>
    <p:extLst>
      <p:ext uri="{BB962C8B-B14F-4D97-AF65-F5344CB8AC3E}">
        <p14:creationId xmlns:p14="http://schemas.microsoft.com/office/powerpoint/2010/main" val="42199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8D93A-E111-468E-B6B6-A08ECC3A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使用操作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58559-452E-8544-A92E-E938D385F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251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200" b="1" dirty="0"/>
              <a:t>Copy</a:t>
            </a:r>
            <a:r>
              <a:rPr lang="zh-CN" altLang="en-US" sz="2200" b="1"/>
              <a:t>文件。</a:t>
            </a:r>
            <a:endParaRPr lang="en-US" altLang="zh-CN" sz="2200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Copy </a:t>
            </a:r>
            <a:r>
              <a:rPr lang="zh-CN" altLang="en-US" sz="1800" dirty="0"/>
              <a:t>“</a:t>
            </a:r>
            <a:r>
              <a:rPr lang="en-US" altLang="zh-CN" sz="1800" dirty="0"/>
              <a:t>ArithmeticMean.py</a:t>
            </a:r>
            <a:r>
              <a:rPr lang="zh-CN" altLang="en-US" sz="1800" dirty="0"/>
              <a:t>” 到</a:t>
            </a:r>
            <a:r>
              <a:rPr lang="en-US" altLang="zh-CN" sz="1800" dirty="0"/>
              <a:t>&lt;workspace&gt;/</a:t>
            </a:r>
            <a:r>
              <a:rPr lang="en-US" altLang="zh-CN" sz="1800" dirty="0" err="1"/>
              <a:t>TraceStepTemplates</a:t>
            </a:r>
            <a:r>
              <a:rPr lang="zh-CN" altLang="en-US" sz="1800" dirty="0"/>
              <a:t>中（亦可在</a:t>
            </a:r>
            <a:r>
              <a:rPr lang="en-US" altLang="zh-CN" sz="1800" dirty="0" err="1"/>
              <a:t>TraceStepTemplates</a:t>
            </a:r>
            <a:r>
              <a:rPr lang="zh-CN" altLang="en-US" sz="1800" dirty="0"/>
              <a:t>文件夹内新建文件夹存放该*</a:t>
            </a:r>
            <a:r>
              <a:rPr lang="en-US" altLang="zh-CN" sz="1800" dirty="0"/>
              <a:t>.</a:t>
            </a:r>
            <a:r>
              <a:rPr lang="en-US" altLang="zh-CN" sz="1800" dirty="0" err="1"/>
              <a:t>py</a:t>
            </a:r>
            <a:r>
              <a:rPr lang="zh-CN" altLang="en-US" sz="1800" dirty="0"/>
              <a:t>文件）；</a:t>
            </a:r>
            <a:endParaRPr lang="en-US" altLang="zh-CN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Copy </a:t>
            </a:r>
            <a:r>
              <a:rPr lang="zh-CN" altLang="en-US" sz="1800" dirty="0"/>
              <a:t>“</a:t>
            </a:r>
            <a:r>
              <a:rPr lang="en-US" altLang="zh-CN" sz="1800" dirty="0"/>
              <a:t>Add </a:t>
            </a:r>
            <a:r>
              <a:rPr lang="en-US" altLang="zh-CN" sz="1800" dirty="0" err="1"/>
              <a:t>ArithmeticMean</a:t>
            </a:r>
            <a:r>
              <a:rPr lang="en-US" altLang="zh-CN" sz="1800" dirty="0"/>
              <a:t> and CSV </a:t>
            </a:r>
            <a:r>
              <a:rPr lang="en-US" altLang="zh-CN" sz="1800" dirty="0" err="1"/>
              <a:t>recording.pkg</a:t>
            </a:r>
            <a:r>
              <a:rPr lang="zh-CN" altLang="en-US" sz="1800" dirty="0"/>
              <a:t>” 到</a:t>
            </a:r>
            <a:r>
              <a:rPr lang="en-US" altLang="zh-CN" sz="1800" dirty="0"/>
              <a:t>&lt;workspace&gt;/Packages</a:t>
            </a:r>
            <a:r>
              <a:rPr lang="zh-CN" altLang="en-US" sz="1800" dirty="0"/>
              <a:t>中（亦可在</a:t>
            </a:r>
            <a:r>
              <a:rPr lang="en-US" altLang="zh-CN" sz="1800" dirty="0"/>
              <a:t>Packages</a:t>
            </a:r>
            <a:r>
              <a:rPr lang="zh-CN" altLang="en-US" sz="1800" dirty="0"/>
              <a:t>文件夹内新建文件夹存放该</a:t>
            </a:r>
            <a:r>
              <a:rPr lang="en-US" altLang="zh-CN" sz="1800" dirty="0"/>
              <a:t>*.pkg</a:t>
            </a:r>
            <a:r>
              <a:rPr lang="zh-CN" altLang="en-US" sz="1800" dirty="0"/>
              <a:t>文件）。</a:t>
            </a:r>
            <a:endParaRPr lang="en-US" altLang="zh-CN" sz="1800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b="1" dirty="0"/>
              <a:t>打开</a:t>
            </a:r>
            <a:r>
              <a:rPr lang="en-US" altLang="zh-CN" sz="2200" b="1" dirty="0"/>
              <a:t>ECU-TEST</a:t>
            </a:r>
            <a:r>
              <a:rPr lang="zh-CN" altLang="en-US" sz="2200" b="1" dirty="0"/>
              <a:t>修改“</a:t>
            </a:r>
            <a:r>
              <a:rPr lang="en-US" altLang="zh-CN" sz="2200" b="1" dirty="0"/>
              <a:t>Add </a:t>
            </a:r>
            <a:r>
              <a:rPr lang="en-US" altLang="zh-CN" sz="2200" b="1" dirty="0" err="1"/>
              <a:t>ArithmeticMean</a:t>
            </a:r>
            <a:r>
              <a:rPr lang="en-US" altLang="zh-CN" sz="2200" b="1" dirty="0"/>
              <a:t> and CSV </a:t>
            </a:r>
            <a:r>
              <a:rPr lang="en-US" altLang="zh-CN" sz="2200" b="1" dirty="0" err="1"/>
              <a:t>recording.pkg</a:t>
            </a:r>
            <a:r>
              <a:rPr lang="zh-CN" altLang="en-US" sz="2200" b="1" dirty="0"/>
              <a:t>”</a:t>
            </a:r>
            <a:r>
              <a:rPr lang="en-US" altLang="zh-CN" sz="2200" b="1" dirty="0"/>
              <a:t>variable</a:t>
            </a:r>
            <a:r>
              <a:rPr lang="zh-CN" altLang="en-US" sz="2200" b="1" dirty="0"/>
              <a:t>参数。</a:t>
            </a:r>
            <a:endParaRPr lang="en-US" altLang="zh-CN" sz="2200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 err="1"/>
              <a:t>pkgFile</a:t>
            </a:r>
            <a:r>
              <a:rPr lang="zh-CN" altLang="en-US" sz="1800" dirty="0"/>
              <a:t>：需要创建</a:t>
            </a:r>
            <a:r>
              <a:rPr lang="en-US" altLang="zh-CN" sz="1800" dirty="0"/>
              <a:t>/</a:t>
            </a:r>
            <a:r>
              <a:rPr lang="zh-CN" altLang="en-US" sz="1800" dirty="0"/>
              <a:t>修改</a:t>
            </a:r>
            <a:r>
              <a:rPr lang="en-US" altLang="zh-CN" sz="1800" dirty="0"/>
              <a:t>trace analysis</a:t>
            </a:r>
            <a:r>
              <a:rPr lang="zh-CN" altLang="en-US" sz="1800" dirty="0"/>
              <a:t>的</a:t>
            </a:r>
            <a:r>
              <a:rPr lang="en-US" altLang="zh-CN" sz="1800" dirty="0"/>
              <a:t>package</a:t>
            </a:r>
            <a:r>
              <a:rPr lang="zh-CN" altLang="en-US" sz="1800" dirty="0"/>
              <a:t>文件的</a:t>
            </a:r>
            <a:r>
              <a:rPr lang="zh-CN" altLang="en-US" sz="1800" u="sng" dirty="0"/>
              <a:t>绝对路径</a:t>
            </a:r>
            <a:r>
              <a:rPr lang="zh-CN" altLang="en-US" sz="1800" dirty="0"/>
              <a:t>或者</a:t>
            </a:r>
            <a:r>
              <a:rPr lang="zh-CN" altLang="en-US" sz="1800" u="sng" dirty="0"/>
              <a:t>相对于“</a:t>
            </a:r>
            <a:r>
              <a:rPr lang="en-US" altLang="zh-CN" sz="1800" u="sng" dirty="0"/>
              <a:t>Packages</a:t>
            </a:r>
            <a:r>
              <a:rPr lang="zh-CN" altLang="en-US" sz="1800" u="sng" dirty="0"/>
              <a:t>”文件夹的相对路径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 err="1"/>
              <a:t>ArithmeticMean_TRCP_ID</a:t>
            </a:r>
            <a:r>
              <a:rPr lang="zh-CN" altLang="en-US" sz="1800" dirty="0"/>
              <a:t>：“</a:t>
            </a:r>
            <a:r>
              <a:rPr lang="en-US" altLang="zh-CN" sz="1800" dirty="0"/>
              <a:t>ArithmeticMean.py</a:t>
            </a:r>
            <a:r>
              <a:rPr lang="zh-CN" altLang="en-US" sz="1800" dirty="0"/>
              <a:t>”相对于“</a:t>
            </a:r>
            <a:r>
              <a:rPr lang="en-US" altLang="zh-CN" sz="1800" dirty="0" err="1"/>
              <a:t>TraceStepTemplates</a:t>
            </a:r>
            <a:r>
              <a:rPr lang="zh-CN" altLang="en-US" sz="1800" dirty="0"/>
              <a:t>”文件夹的路径。</a:t>
            </a:r>
            <a:endParaRPr lang="en-US" altLang="zh-CN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duration</a:t>
            </a:r>
            <a:r>
              <a:rPr lang="zh-CN" altLang="en-US" sz="1800" dirty="0"/>
              <a:t>：“</a:t>
            </a:r>
            <a:r>
              <a:rPr lang="en-US" altLang="zh-CN" sz="1800" dirty="0" err="1"/>
              <a:t>ArithmeticMean</a:t>
            </a:r>
            <a:r>
              <a:rPr lang="zh-CN" altLang="en-US" sz="1800" dirty="0"/>
              <a:t>” </a:t>
            </a:r>
            <a:r>
              <a:rPr lang="en-US" altLang="zh-CN" sz="1800" dirty="0"/>
              <a:t>trace step</a:t>
            </a:r>
            <a:r>
              <a:rPr lang="zh-CN" altLang="en-US" sz="1800" dirty="0"/>
              <a:t>的</a:t>
            </a:r>
            <a:r>
              <a:rPr lang="en-US" altLang="zh-CN" sz="1800" dirty="0"/>
              <a:t>parameter </a:t>
            </a:r>
            <a:r>
              <a:rPr lang="zh-CN" altLang="en-US" sz="1800" dirty="0"/>
              <a:t>“</a:t>
            </a:r>
            <a:r>
              <a:rPr lang="en-US" altLang="zh-CN" sz="1800" dirty="0"/>
              <a:t>duration</a:t>
            </a:r>
            <a:r>
              <a:rPr lang="zh-CN" altLang="en-US" sz="1800" dirty="0"/>
              <a:t>”的取值，单位是秒。</a:t>
            </a:r>
            <a:endParaRPr lang="en-US" altLang="zh-CN" sz="1800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b="1" dirty="0"/>
              <a:t>保存“</a:t>
            </a:r>
            <a:r>
              <a:rPr lang="en-US" altLang="zh-CN" sz="2200" b="1" dirty="0"/>
              <a:t>Add </a:t>
            </a:r>
            <a:r>
              <a:rPr lang="en-US" altLang="zh-CN" sz="2200" b="1" dirty="0" err="1"/>
              <a:t>ArithmeticMean</a:t>
            </a:r>
            <a:r>
              <a:rPr lang="en-US" altLang="zh-CN" sz="2200" b="1" dirty="0"/>
              <a:t> and CSV </a:t>
            </a:r>
            <a:r>
              <a:rPr lang="en-US" altLang="zh-CN" sz="2200" b="1" dirty="0" err="1"/>
              <a:t>recording.pkg</a:t>
            </a:r>
            <a:r>
              <a:rPr lang="zh-CN" altLang="en-US" sz="2200" b="1" dirty="0"/>
              <a:t>”，点击运行，结束之后查看运行结果。</a:t>
            </a:r>
            <a:r>
              <a:rPr lang="zh-CN" altLang="en-US" sz="2200" dirty="0"/>
              <a:t>成功的现象是：“</a:t>
            </a:r>
            <a:r>
              <a:rPr lang="en-US" altLang="zh-CN" sz="2200" dirty="0" err="1"/>
              <a:t>pkgFile</a:t>
            </a:r>
            <a:r>
              <a:rPr lang="zh-CN" altLang="en-US" sz="2200" dirty="0"/>
              <a:t>”的</a:t>
            </a:r>
            <a:r>
              <a:rPr lang="en-US" altLang="zh-CN" sz="2200" dirty="0"/>
              <a:t>trace analysis</a:t>
            </a:r>
            <a:r>
              <a:rPr lang="zh-CN" altLang="en-US" sz="2200" dirty="0"/>
              <a:t>中</a:t>
            </a:r>
            <a:endParaRPr lang="en-US" altLang="zh-CN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Signal connection</a:t>
            </a:r>
            <a:r>
              <a:rPr lang="zh-CN" altLang="en-US" sz="1800" dirty="0"/>
              <a:t>被自动创建</a:t>
            </a:r>
            <a:endParaRPr lang="en-US" altLang="zh-CN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“</a:t>
            </a:r>
            <a:r>
              <a:rPr lang="en-US" altLang="zh-CN" sz="1800" dirty="0" err="1"/>
              <a:t>CalculateAverage</a:t>
            </a:r>
            <a:r>
              <a:rPr lang="zh-CN" altLang="en-US" sz="1800" dirty="0"/>
              <a:t>” </a:t>
            </a:r>
            <a:r>
              <a:rPr lang="en-US" altLang="zh-CN" sz="1800" dirty="0"/>
              <a:t>block</a:t>
            </a:r>
            <a:r>
              <a:rPr lang="zh-CN" altLang="en-US" sz="1800" dirty="0"/>
              <a:t>被自动创建，其中包含大量的“</a:t>
            </a:r>
            <a:r>
              <a:rPr lang="en-US" altLang="zh-CN" sz="1800" dirty="0" err="1"/>
              <a:t>ArithmeticMean</a:t>
            </a:r>
            <a:r>
              <a:rPr lang="zh-CN" altLang="en-US" sz="1800" dirty="0"/>
              <a:t>”</a:t>
            </a:r>
            <a:r>
              <a:rPr lang="en-US" altLang="zh-CN" sz="1800" dirty="0"/>
              <a:t> trace step</a:t>
            </a:r>
            <a:r>
              <a:rPr lang="zh-CN" altLang="en-US" sz="1800" dirty="0"/>
              <a:t>和一个</a:t>
            </a:r>
            <a:r>
              <a:rPr lang="en-US" altLang="zh-CN" sz="1800" dirty="0"/>
              <a:t>recording step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b="1" dirty="0"/>
              <a:t>运行“</a:t>
            </a:r>
            <a:r>
              <a:rPr lang="en-US" altLang="zh-CN" sz="2200" b="1" dirty="0" err="1"/>
              <a:t>pkgFile</a:t>
            </a:r>
            <a:r>
              <a:rPr lang="zh-CN" altLang="en-US" sz="2200" b="1" dirty="0"/>
              <a:t>”，可在报告文件夹中找到计算后的算术平均数的</a:t>
            </a:r>
            <a:r>
              <a:rPr lang="en-US" altLang="zh-CN" sz="2200" b="1" dirty="0"/>
              <a:t>CSV</a:t>
            </a:r>
            <a:r>
              <a:rPr lang="zh-CN" altLang="en-US" sz="2200" b="1" dirty="0"/>
              <a:t>文件。</a:t>
            </a:r>
            <a:endParaRPr lang="en-US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351784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91A94-AB2A-4464-BD1C-63B9FC71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生成的</a:t>
            </a:r>
            <a:r>
              <a:rPr lang="en-US" altLang="zh-CN" b="1" dirty="0" err="1">
                <a:solidFill>
                  <a:schemeClr val="accent1"/>
                </a:solidFill>
              </a:rPr>
              <a:t>pkgFile</a:t>
            </a:r>
            <a:r>
              <a:rPr lang="en-US" altLang="zh-CN" b="1" dirty="0">
                <a:solidFill>
                  <a:schemeClr val="accent1"/>
                </a:solidFill>
              </a:rPr>
              <a:t> trace analysis</a:t>
            </a:r>
            <a:r>
              <a:rPr lang="zh-CN" altLang="en-US" b="1" dirty="0">
                <a:solidFill>
                  <a:schemeClr val="accent1"/>
                </a:solidFill>
              </a:rPr>
              <a:t>示例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E68AD53-8294-41F7-83BC-96A98F164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102" y="1825625"/>
            <a:ext cx="65377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2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292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功能描述</vt:lpstr>
      <vt:lpstr>使用操作</vt:lpstr>
      <vt:lpstr>生成的pkgFile trace analysis示例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 cutin 场景测试介绍</dc:title>
  <dc:creator>Yatao Yao</dc:creator>
  <cp:lastModifiedBy>Yao Yatao</cp:lastModifiedBy>
  <cp:revision>38</cp:revision>
  <dcterms:created xsi:type="dcterms:W3CDTF">2019-11-24T06:54:07Z</dcterms:created>
  <dcterms:modified xsi:type="dcterms:W3CDTF">2020-01-06T02:07:37Z</dcterms:modified>
</cp:coreProperties>
</file>