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EA03DB-CBF7-4BA3-952B-CABD43C451C3}">
          <p14:sldIdLst>
            <p14:sldId id="257"/>
            <p14:sldId id="259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5"/>
  </p:normalViewPr>
  <p:slideViewPr>
    <p:cSldViewPr snapToGrid="0">
      <p:cViewPr varScale="1">
        <p:scale>
          <a:sx n="117" d="100"/>
          <a:sy n="117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1695-632F-406D-8A24-7F55ED15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EBF8B-58EE-4ED8-AFAD-E37DC60D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14253-39F0-4852-8C34-3C9C62B4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C0F49-9054-4AF7-A62B-27CCDF9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2A08B-B6D1-4A80-8F3B-44129C0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6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D68C-55E5-4E94-80AB-F6A32EC2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C42F-3A84-482C-A92B-7DD39C72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4E1E7-0709-4B78-99B7-904133D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D67F2-C325-4F1F-9AE0-AA4332F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48B62-F8DF-41AE-AEF2-610378B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36BF60-B63C-48C1-81B5-11AAFCBA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C9518-4428-471D-ABA9-11690023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99D9-BDEF-40BB-8DA6-ADB164E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48E6-061C-473D-8CEE-E6F7DEE6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45006-84DE-45F8-91BC-D530576E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6034-3272-49E0-8BEA-B0C3657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B20DA-809E-4597-8D49-5AF3B11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DF778-5CFA-444B-81DA-061F5A3B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712F-E08C-455C-951E-82816D2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8D2D-9B0D-43D0-8589-95CC249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2D27-53A0-430C-9EF1-144B406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FC43B-7CB4-4892-A7B6-D7253F21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6902-36A1-44D8-96B7-21A417E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CBC8-50E8-4971-8073-9D154C7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E6B93-A598-478E-8F4D-867DE61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1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09F9-93ED-40EA-9966-A06330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30278-8681-4008-8429-A8E13BF4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5B8D8-0582-419D-86B6-6144B6E3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1CEA4-3325-42E1-939C-3B58B874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EDBE4-1913-446E-802F-2390BCDA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6B87-0DFC-448E-8EA2-3764C59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737E-D9F3-41A8-A071-73BCE0D3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A4556-36C3-4496-AECC-0BB0F291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D6322-8A09-46C9-ACB6-A3E2DA78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EA4D9-83BB-4CAA-B06B-50D7122F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D2CEB-62CA-4A4E-980D-9F24A50E7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46B4D3-C907-452C-92E4-2A4C58B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4992FF-C59B-4FCD-871B-33347C2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B99147-7744-40DE-839E-E958377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12AC-5606-4009-B161-FE783C7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184F7-A135-40EC-A6BF-4BCDAE9F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5BA19-DEA9-4990-AA76-2B7BD93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0FD70-BFA5-4A4C-87BB-7FF0424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9086E-D229-45AD-9847-2749E86F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E106-46FB-4F1C-945A-019ABF6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7FCDB-AD75-4730-9FE6-2D93B3C9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8CF6-0F59-4F42-BC30-18F1E7C8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7235-BACB-4988-90FF-25B217CE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70EA8-C6E3-4433-8E3A-BADB089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781B8-6727-48CD-9843-ADE852F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DABD5-97AD-4452-9161-65CC257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C7B49-8028-4107-BCE6-FAC9FE5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52EA1-BAE3-41E1-8831-3944E09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BB741-7066-4ED0-982D-D3FCC36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35AEF-5410-474D-9E9E-501CB2CD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02252-8708-40E9-AF45-43054D6D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949FC-1EA7-47A3-802B-46B7737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8982D-28EC-4775-9A9F-6F336D5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626D-85A0-471C-BE03-DC3C8B3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57EA5-A879-40A9-8EAA-F95F550A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C27D-2A2B-4EC7-BBE0-2A3B318C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610F-F28E-4455-8845-ECA8B1AEDA50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725E2-B916-418F-97DC-31E640C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C6BC-95F8-47EB-B968-6ADF1598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352-9C41-463F-8393-9350FD93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DB2-7CC0-485C-99B1-502A2B5D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功能描述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72D81F8-776B-42AD-AD56-AC56ECC63EB3}"/>
              </a:ext>
            </a:extLst>
          </p:cNvPr>
          <p:cNvSpPr txBox="1"/>
          <p:nvPr/>
        </p:nvSpPr>
        <p:spPr>
          <a:xfrm>
            <a:off x="941717" y="1832954"/>
            <a:ext cx="10412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自动生成或者自动修改</a:t>
            </a:r>
            <a:r>
              <a:rPr lang="en-US" altLang="zh-CN" dirty="0"/>
              <a:t>trace analysis</a:t>
            </a:r>
            <a:r>
              <a:rPr lang="zh-CN" altLang="en-US" dirty="0"/>
              <a:t>，将</a:t>
            </a:r>
            <a:r>
              <a:rPr lang="en-US" altLang="zh-CN" dirty="0"/>
              <a:t>signal recording</a:t>
            </a:r>
            <a:r>
              <a:rPr lang="zh-CN" altLang="en-US" dirty="0"/>
              <a:t>中的所有信号添加到</a:t>
            </a:r>
            <a:r>
              <a:rPr lang="en-US" altLang="zh-CN" dirty="0"/>
              <a:t>trace analysis</a:t>
            </a:r>
            <a:r>
              <a:rPr lang="zh-CN" altLang="en-US" dirty="0"/>
              <a:t>的</a:t>
            </a:r>
            <a:r>
              <a:rPr lang="en-US" altLang="zh-CN" dirty="0"/>
              <a:t>signal connection</a:t>
            </a:r>
            <a:r>
              <a:rPr lang="zh-CN" altLang="en-US" dirty="0"/>
              <a:t>，并自动添加“</a:t>
            </a:r>
            <a:r>
              <a:rPr lang="en-US" altLang="zh-CN" dirty="0" err="1"/>
              <a:t>ArithmeticMean</a:t>
            </a:r>
            <a:r>
              <a:rPr lang="zh-CN" altLang="en-US" dirty="0"/>
              <a:t>” </a:t>
            </a:r>
            <a:r>
              <a:rPr lang="en-US" altLang="zh-CN" dirty="0"/>
              <a:t>trace step</a:t>
            </a:r>
            <a:r>
              <a:rPr lang="zh-CN" altLang="en-US" dirty="0"/>
              <a:t>和</a:t>
            </a:r>
            <a:r>
              <a:rPr lang="en-US" altLang="zh-CN" dirty="0"/>
              <a:t>recording trace step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ArithmeticMean</a:t>
            </a:r>
            <a:r>
              <a:rPr lang="en-US" altLang="zh-CN" dirty="0"/>
              <a:t> trace step</a:t>
            </a:r>
            <a:r>
              <a:rPr lang="zh-CN" altLang="en-US" dirty="0"/>
              <a:t>是计算</a:t>
            </a:r>
            <a:r>
              <a:rPr lang="en-US" altLang="zh-CN" dirty="0"/>
              <a:t>Signal</a:t>
            </a:r>
            <a:r>
              <a:rPr lang="zh-CN" altLang="en-US" dirty="0"/>
              <a:t>的算术平均值，计算的方法是：根据指定的</a:t>
            </a:r>
            <a:r>
              <a:rPr lang="en-US" altLang="zh-CN" dirty="0"/>
              <a:t>duration</a:t>
            </a:r>
            <a:r>
              <a:rPr lang="zh-CN" altLang="en-US" dirty="0"/>
              <a:t>，每隔</a:t>
            </a:r>
            <a:r>
              <a:rPr lang="en-US" altLang="zh-CN" dirty="0"/>
              <a:t>duration</a:t>
            </a:r>
            <a:r>
              <a:rPr lang="zh-CN" altLang="en-US" dirty="0"/>
              <a:t>取</a:t>
            </a:r>
            <a:r>
              <a:rPr lang="zh-CN" altLang="en-CN" dirty="0"/>
              <a:t>一</a:t>
            </a:r>
            <a:r>
              <a:rPr lang="zh-CN" altLang="en-US" dirty="0"/>
              <a:t>算术平均值，生成新的</a:t>
            </a:r>
            <a:r>
              <a:rPr lang="en-US" altLang="zh-CN" dirty="0"/>
              <a:t>trace</a:t>
            </a:r>
            <a:r>
              <a:rPr lang="zh-CN" altLang="en-US" dirty="0"/>
              <a:t>的时间戳为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9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D93A-E111-468E-B6B6-A08ECC3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使用操作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58559-452E-8544-A92E-E938D385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51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200" b="1" dirty="0"/>
              <a:t>Copy</a:t>
            </a:r>
            <a:r>
              <a:rPr lang="zh-CN" altLang="en-US" sz="2200" b="1" dirty="0"/>
              <a:t>文件。</a:t>
            </a:r>
            <a:endParaRPr lang="en-US" altLang="zh-CN" sz="22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Copy </a:t>
            </a:r>
            <a:r>
              <a:rPr lang="zh-CN" altLang="en-US" sz="1800" dirty="0"/>
              <a:t>“</a:t>
            </a:r>
            <a:r>
              <a:rPr lang="en-US" altLang="zh-CN" sz="1800" dirty="0"/>
              <a:t>ArithmeticMean_v2.py</a:t>
            </a:r>
            <a:r>
              <a:rPr lang="zh-CN" altLang="en-US" sz="1800" dirty="0"/>
              <a:t>” 到</a:t>
            </a:r>
            <a:r>
              <a:rPr lang="en-US" altLang="zh-CN" sz="1800" dirty="0"/>
              <a:t>&lt;workspace&gt;/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中（亦可在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文件夹内新建文件夹存放该*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py</a:t>
            </a:r>
            <a:r>
              <a:rPr lang="zh-CN" altLang="en-US" sz="1800" dirty="0"/>
              <a:t>文件）；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Copy </a:t>
            </a:r>
            <a:r>
              <a:rPr lang="zh-CN" altLang="en-US" sz="1800" dirty="0"/>
              <a:t>“</a:t>
            </a:r>
            <a:r>
              <a:rPr lang="en-US" altLang="zh-CN" sz="1800" dirty="0"/>
              <a:t>Add </a:t>
            </a:r>
            <a:r>
              <a:rPr lang="en-US" altLang="zh-CN" sz="1800" dirty="0" err="1"/>
              <a:t>ArithmeticMean</a:t>
            </a:r>
            <a:r>
              <a:rPr lang="en-US" altLang="zh-CN" sz="1800" dirty="0"/>
              <a:t> and CSV </a:t>
            </a:r>
            <a:r>
              <a:rPr lang="en-US" altLang="zh-CN" sz="1800" dirty="0" err="1"/>
              <a:t>recording.pkg</a:t>
            </a:r>
            <a:r>
              <a:rPr lang="zh-CN" altLang="en-US" sz="1800" dirty="0"/>
              <a:t>” 到</a:t>
            </a:r>
            <a:r>
              <a:rPr lang="en-US" altLang="zh-CN" sz="1800" dirty="0"/>
              <a:t>&lt;workspace&gt;/Packages</a:t>
            </a:r>
            <a:r>
              <a:rPr lang="zh-CN" altLang="en-US" sz="1800" dirty="0"/>
              <a:t>中（亦可在</a:t>
            </a:r>
            <a:r>
              <a:rPr lang="en-US" altLang="zh-CN" sz="1800" dirty="0"/>
              <a:t>Packages</a:t>
            </a:r>
            <a:r>
              <a:rPr lang="zh-CN" altLang="en-US" sz="1800" dirty="0"/>
              <a:t>文件夹内新建文件夹存放该</a:t>
            </a:r>
            <a:r>
              <a:rPr lang="en-US" altLang="zh-CN" sz="1800" dirty="0"/>
              <a:t>*.pkg</a:t>
            </a:r>
            <a:r>
              <a:rPr lang="zh-CN" altLang="en-US" sz="1800" dirty="0"/>
              <a:t>文件）。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Copy</a:t>
            </a:r>
            <a:r>
              <a:rPr lang="zh-CN" altLang="en-US" sz="1800" dirty="0"/>
              <a:t>“</a:t>
            </a:r>
            <a:r>
              <a:rPr lang="en-US" altLang="zh-CN" sz="1800" dirty="0" err="1"/>
              <a:t>mergeCSV.pkg</a:t>
            </a:r>
            <a:r>
              <a:rPr lang="zh-CN" altLang="en-US" sz="1800" dirty="0"/>
              <a:t>”到</a:t>
            </a:r>
            <a:r>
              <a:rPr lang="en-US" altLang="zh-CN" sz="1800" dirty="0"/>
              <a:t>&lt;workspace&gt;/Packages</a:t>
            </a:r>
            <a:r>
              <a:rPr lang="zh-CN" altLang="en-US" sz="1800" dirty="0"/>
              <a:t>中（亦可在</a:t>
            </a:r>
            <a:r>
              <a:rPr lang="en-US" altLang="zh-CN" sz="1800" dirty="0"/>
              <a:t>Packages</a:t>
            </a:r>
            <a:r>
              <a:rPr lang="zh-CN" altLang="en-US" sz="1800" dirty="0"/>
              <a:t>文件夹内新建文件夹存放该*</a:t>
            </a:r>
            <a:r>
              <a:rPr lang="en-US" altLang="zh-CN" sz="1800" dirty="0"/>
              <a:t>.pkg</a:t>
            </a:r>
            <a:r>
              <a:rPr lang="zh-CN" altLang="en-US" sz="1800" dirty="0"/>
              <a:t>文件）。</a:t>
            </a:r>
            <a:endParaRPr lang="en-US" altLang="zh-CN" sz="18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/>
              <a:t>打开</a:t>
            </a:r>
            <a:r>
              <a:rPr lang="en-US" altLang="zh-CN" sz="2200" b="1" dirty="0"/>
              <a:t>ECU-TEST</a:t>
            </a:r>
            <a:r>
              <a:rPr lang="zh-CN" altLang="en-US" sz="2200" b="1" dirty="0"/>
              <a:t>修改“</a:t>
            </a:r>
            <a:r>
              <a:rPr lang="en-US" altLang="zh-CN" sz="2200" b="1" dirty="0"/>
              <a:t>Add </a:t>
            </a:r>
            <a:r>
              <a:rPr lang="en-US" altLang="zh-CN" sz="2200" b="1" dirty="0" err="1"/>
              <a:t>ArithmeticMean</a:t>
            </a:r>
            <a:r>
              <a:rPr lang="en-US" altLang="zh-CN" sz="2200" b="1" dirty="0"/>
              <a:t> and CSV </a:t>
            </a:r>
            <a:r>
              <a:rPr lang="en-US" altLang="zh-CN" sz="2200" b="1" dirty="0" err="1"/>
              <a:t>recording.pkg</a:t>
            </a:r>
            <a:r>
              <a:rPr lang="zh-CN" altLang="en-US" sz="2200" b="1" dirty="0"/>
              <a:t>”</a:t>
            </a:r>
            <a:r>
              <a:rPr lang="en-US" altLang="zh-CN" sz="2200" b="1" dirty="0"/>
              <a:t>variable</a:t>
            </a:r>
            <a:r>
              <a:rPr lang="zh-CN" altLang="en-US" sz="2200" b="1" dirty="0"/>
              <a:t>参数。</a:t>
            </a:r>
            <a:endParaRPr lang="en-US" altLang="zh-CN" sz="22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/>
              <a:t>pkgFile</a:t>
            </a:r>
            <a:r>
              <a:rPr lang="zh-CN" altLang="en-US" sz="1800" dirty="0"/>
              <a:t>：需要创建</a:t>
            </a:r>
            <a:r>
              <a:rPr lang="en-US" altLang="zh-CN" sz="1800" dirty="0"/>
              <a:t>/</a:t>
            </a:r>
            <a:r>
              <a:rPr lang="zh-CN" altLang="en-US" sz="1800" dirty="0"/>
              <a:t>修改</a:t>
            </a:r>
            <a:r>
              <a:rPr lang="en-US" altLang="zh-CN" sz="1800" dirty="0"/>
              <a:t>trace analysis</a:t>
            </a:r>
            <a:r>
              <a:rPr lang="zh-CN" altLang="en-US" sz="1800" dirty="0"/>
              <a:t>的</a:t>
            </a:r>
            <a:r>
              <a:rPr lang="en-US" altLang="zh-CN" sz="1800" dirty="0"/>
              <a:t>package</a:t>
            </a:r>
            <a:r>
              <a:rPr lang="zh-CN" altLang="en-US" sz="1800" dirty="0"/>
              <a:t>文件的</a:t>
            </a:r>
            <a:r>
              <a:rPr lang="zh-CN" altLang="en-US" sz="1800" u="sng" dirty="0"/>
              <a:t>绝对路径</a:t>
            </a:r>
            <a:r>
              <a:rPr lang="zh-CN" altLang="en-US" sz="1800" dirty="0"/>
              <a:t>或者</a:t>
            </a:r>
            <a:r>
              <a:rPr lang="zh-CN" altLang="en-US" sz="1800" u="sng" dirty="0"/>
              <a:t>相对于“</a:t>
            </a:r>
            <a:r>
              <a:rPr lang="en-US" altLang="zh-CN" sz="1800" u="sng" dirty="0"/>
              <a:t>Packages</a:t>
            </a:r>
            <a:r>
              <a:rPr lang="zh-CN" altLang="en-US" sz="1800" u="sng" dirty="0"/>
              <a:t>”文件夹的相对路径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/>
              <a:t>ArithmeticMean_TRCP_ID</a:t>
            </a:r>
            <a:r>
              <a:rPr lang="zh-CN" altLang="en-US" sz="1800" dirty="0"/>
              <a:t>：“</a:t>
            </a:r>
            <a:r>
              <a:rPr lang="en-US" altLang="zh-CN" sz="1800" dirty="0"/>
              <a:t>ArithmeticMean_v2.py</a:t>
            </a:r>
            <a:r>
              <a:rPr lang="zh-CN" altLang="en-US" sz="1800" dirty="0"/>
              <a:t>”相对于“</a:t>
            </a:r>
            <a:r>
              <a:rPr lang="en-US" altLang="zh-CN" sz="1800" dirty="0" err="1"/>
              <a:t>TraceStepTemplates</a:t>
            </a:r>
            <a:r>
              <a:rPr lang="zh-CN" altLang="en-US" sz="1800" dirty="0"/>
              <a:t>”文件夹的路径。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duration</a:t>
            </a:r>
            <a:r>
              <a:rPr lang="zh-CN" altLang="en-US" sz="1800" dirty="0"/>
              <a:t>：“</a:t>
            </a:r>
            <a:r>
              <a:rPr lang="en-US" altLang="zh-CN" sz="1800" dirty="0"/>
              <a:t>ArithmeticMean_v2</a:t>
            </a:r>
            <a:r>
              <a:rPr lang="zh-CN" altLang="en-US" sz="1800" dirty="0"/>
              <a:t>” </a:t>
            </a:r>
            <a:r>
              <a:rPr lang="en-US" altLang="zh-CN" sz="1800" dirty="0"/>
              <a:t>trace step</a:t>
            </a:r>
            <a:r>
              <a:rPr lang="zh-CN" altLang="en-US" sz="1800" dirty="0"/>
              <a:t>的</a:t>
            </a:r>
            <a:r>
              <a:rPr lang="en-US" altLang="zh-CN" sz="1800" dirty="0"/>
              <a:t>parameter </a:t>
            </a:r>
            <a:r>
              <a:rPr lang="zh-CN" altLang="en-US" sz="1800" dirty="0"/>
              <a:t>“</a:t>
            </a:r>
            <a:r>
              <a:rPr lang="en-US" altLang="zh-CN" sz="1800" dirty="0"/>
              <a:t>duration</a:t>
            </a:r>
            <a:r>
              <a:rPr lang="zh-CN" altLang="en-US" sz="1800" dirty="0"/>
              <a:t>”的取值，单位是秒。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err="1"/>
              <a:t>startTime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stopTime</a:t>
            </a:r>
            <a:r>
              <a:rPr lang="zh-CN" altLang="en-US" sz="1800" dirty="0"/>
              <a:t>：生成的</a:t>
            </a:r>
            <a:r>
              <a:rPr lang="en-US" altLang="zh-CN" sz="1800" dirty="0"/>
              <a:t>trace</a:t>
            </a:r>
            <a:r>
              <a:rPr lang="zh-CN" altLang="en-US" sz="1800" dirty="0"/>
              <a:t> </a:t>
            </a:r>
            <a:r>
              <a:rPr lang="en-US" altLang="zh-CN" sz="1800" dirty="0"/>
              <a:t>analysis</a:t>
            </a:r>
            <a:r>
              <a:rPr lang="zh-CN" altLang="en-US" sz="1800" dirty="0"/>
              <a:t>先筛选特定时间区间再计算算术平均值，这两个参数分别为特定时间区间的开始时刻和结束时刻，单位是秒。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78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8C89-EDF5-A540-98B9-7A262344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b="1" dirty="0">
                <a:solidFill>
                  <a:schemeClr val="accent1"/>
                </a:solidFill>
              </a:rPr>
              <a:t>使用</a:t>
            </a:r>
            <a:r>
              <a:rPr lang="zh-CN" altLang="en-US" b="1" dirty="0">
                <a:solidFill>
                  <a:schemeClr val="accent1"/>
                </a:solidFill>
              </a:rPr>
              <a:t>操作</a:t>
            </a:r>
            <a:endParaRPr lang="en-C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726C-DFC0-514C-822F-5078315E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200" b="1" dirty="0"/>
              <a:t>保存“</a:t>
            </a:r>
            <a:r>
              <a:rPr lang="en-US" altLang="zh-CN" sz="2200" b="1" dirty="0"/>
              <a:t>Add </a:t>
            </a:r>
            <a:r>
              <a:rPr lang="en-US" altLang="zh-CN" sz="2200" b="1" dirty="0" err="1"/>
              <a:t>ArithmeticMean</a:t>
            </a:r>
            <a:r>
              <a:rPr lang="en-US" altLang="zh-CN" sz="2200" b="1" dirty="0"/>
              <a:t> and CSV </a:t>
            </a:r>
            <a:r>
              <a:rPr lang="en-US" altLang="zh-CN" sz="2200" b="1" dirty="0" err="1"/>
              <a:t>recording.pkg</a:t>
            </a:r>
            <a:r>
              <a:rPr lang="zh-CN" altLang="en-US" sz="2200" b="1" dirty="0"/>
              <a:t>”，点击运行，结束之后查看运行结果。</a:t>
            </a:r>
            <a:r>
              <a:rPr lang="zh-CN" altLang="en-US" sz="2200" dirty="0"/>
              <a:t>成功的现象是：“</a:t>
            </a:r>
            <a:r>
              <a:rPr lang="en-US" altLang="zh-CN" sz="2200" dirty="0" err="1"/>
              <a:t>pkgFile</a:t>
            </a:r>
            <a:r>
              <a:rPr lang="zh-CN" altLang="en-US" sz="2200" dirty="0"/>
              <a:t>”的</a:t>
            </a:r>
            <a:r>
              <a:rPr lang="en-US" altLang="zh-CN" sz="2200" dirty="0"/>
              <a:t>trace analysis</a:t>
            </a:r>
            <a:r>
              <a:rPr lang="zh-CN" altLang="en-US" sz="2200" dirty="0"/>
              <a:t>中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Signal connection</a:t>
            </a:r>
            <a:r>
              <a:rPr lang="zh-CN" altLang="en-US" sz="1800" dirty="0"/>
              <a:t>被自动创建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“</a:t>
            </a:r>
            <a:r>
              <a:rPr lang="en-US" altLang="zh-CN" sz="1800" dirty="0" err="1"/>
              <a:t>CalculateAverage</a:t>
            </a:r>
            <a:r>
              <a:rPr lang="zh-CN" altLang="en-US" sz="1800" dirty="0"/>
              <a:t>”</a:t>
            </a:r>
            <a:r>
              <a:rPr lang="en-US" altLang="zh-CN" sz="1800" dirty="0"/>
              <a:t>trigger block</a:t>
            </a:r>
            <a:r>
              <a:rPr lang="zh-CN" altLang="en-US" sz="1800" dirty="0"/>
              <a:t>被自动创建，其中包含“</a:t>
            </a:r>
            <a:r>
              <a:rPr lang="en-US" altLang="zh-CN" sz="1800" dirty="0" err="1"/>
              <a:t>CalculateAverage</a:t>
            </a:r>
            <a:r>
              <a:rPr lang="zh-CN" altLang="en-US" sz="1800" dirty="0"/>
              <a:t>” </a:t>
            </a:r>
            <a:r>
              <a:rPr lang="en-US" altLang="zh-CN" sz="1800" dirty="0"/>
              <a:t>block</a:t>
            </a:r>
            <a:r>
              <a:rPr lang="zh-CN" altLang="en-US" sz="1800" dirty="0"/>
              <a:t>，其中包含大量的“</a:t>
            </a:r>
            <a:r>
              <a:rPr lang="en-US" altLang="zh-CN" sz="1800" dirty="0" err="1"/>
              <a:t>CalculateAverage</a:t>
            </a:r>
            <a:r>
              <a:rPr lang="zh-CN" altLang="en-US" sz="1800" dirty="0"/>
              <a:t>”</a:t>
            </a:r>
            <a:r>
              <a:rPr lang="en-US" altLang="zh-CN" sz="1800" dirty="0"/>
              <a:t> trace step</a:t>
            </a:r>
            <a:r>
              <a:rPr lang="zh-CN" altLang="en-US" sz="1800" dirty="0"/>
              <a:t>和一个</a:t>
            </a:r>
            <a:r>
              <a:rPr lang="en-US" altLang="zh-CN" sz="1800" dirty="0"/>
              <a:t>recording step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zh-CN" altLang="en-US" sz="2200" b="1" dirty="0"/>
              <a:t>新建</a:t>
            </a:r>
            <a:r>
              <a:rPr lang="en-US" altLang="zh-CN" sz="2200" b="1" dirty="0"/>
              <a:t>project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添加“</a:t>
            </a:r>
            <a:r>
              <a:rPr lang="en-US" altLang="zh-CN" sz="1800" dirty="0" err="1"/>
              <a:t>pkgFile</a:t>
            </a:r>
            <a:r>
              <a:rPr lang="zh-CN" altLang="en-US" sz="1800" dirty="0"/>
              <a:t>”，设置其参数组</a:t>
            </a:r>
            <a:r>
              <a:rPr lang="en-US" altLang="zh-CN" sz="1800" dirty="0"/>
              <a:t>parameter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添加</a:t>
            </a:r>
            <a:r>
              <a:rPr lang="en-US" altLang="zh-CN" sz="1800" dirty="0" err="1"/>
              <a:t>mergeCSV.pkg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运行</a:t>
            </a:r>
            <a:r>
              <a:rPr lang="en-US" altLang="zh-CN" sz="1800" dirty="0"/>
              <a:t>project</a:t>
            </a:r>
            <a:r>
              <a:rPr lang="zh-CN" altLang="en-US" sz="1800" dirty="0"/>
              <a:t>文件，可在测试报告文件夹看到</a:t>
            </a:r>
            <a:r>
              <a:rPr lang="en-US" altLang="zh-CN" sz="1800" dirty="0" err="1"/>
              <a:t>test.csv</a:t>
            </a:r>
            <a:r>
              <a:rPr lang="zh-CN" altLang="en-US" sz="1800" dirty="0"/>
              <a:t>文件，其中包含所有参数组运行后的数据表格。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978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1A94-AB2A-4464-BD1C-63B9FC71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生成的</a:t>
            </a:r>
            <a:r>
              <a:rPr lang="en-US" altLang="zh-CN" b="1" dirty="0" err="1">
                <a:solidFill>
                  <a:schemeClr val="accent1"/>
                </a:solidFill>
              </a:rPr>
              <a:t>pkgFile</a:t>
            </a:r>
            <a:r>
              <a:rPr lang="en-US" altLang="zh-CN" b="1" dirty="0">
                <a:solidFill>
                  <a:schemeClr val="accent1"/>
                </a:solidFill>
              </a:rPr>
              <a:t> trace analysis</a:t>
            </a:r>
            <a:r>
              <a:rPr lang="zh-CN" altLang="en-US" b="1" dirty="0">
                <a:solidFill>
                  <a:schemeClr val="accent1"/>
                </a:solidFill>
              </a:rPr>
              <a:t>示例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1E1A9-D452-FF46-AC3D-6062C8ACE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877" y="1825625"/>
            <a:ext cx="7632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75B-86EC-8B47-93B1-D71CA70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</a:t>
            </a:r>
            <a:r>
              <a:rPr lang="en-CN" b="1" dirty="0">
                <a:solidFill>
                  <a:schemeClr val="accent1"/>
                </a:solidFill>
              </a:rPr>
              <a:t>roject</a:t>
            </a:r>
            <a:r>
              <a:rPr lang="zh-CN" altLang="en-CN" b="1" dirty="0">
                <a:solidFill>
                  <a:schemeClr val="accent1"/>
                </a:solidFill>
              </a:rPr>
              <a:t>示例</a:t>
            </a:r>
            <a:endParaRPr lang="en-C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6C166-13B4-204C-96A6-269B76B9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00" y="2921794"/>
            <a:ext cx="5918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5C55-5C32-3E45-9C13-32FDEEC1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b="1" dirty="0">
                <a:solidFill>
                  <a:schemeClr val="accent1"/>
                </a:solidFill>
              </a:rPr>
              <a:t>集成后</a:t>
            </a:r>
            <a:r>
              <a:rPr lang="zh-CN" altLang="en-US" b="1" dirty="0">
                <a:solidFill>
                  <a:schemeClr val="accent1"/>
                </a:solidFill>
              </a:rPr>
              <a:t>的数据表格示例</a:t>
            </a:r>
            <a:endParaRPr lang="en-C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1F97F-7193-754A-9053-EC90B6A4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46" y="1825625"/>
            <a:ext cx="7925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3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430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功能描述</vt:lpstr>
      <vt:lpstr>使用操作</vt:lpstr>
      <vt:lpstr>使用操作</vt:lpstr>
      <vt:lpstr>生成的pkgFile trace analysis示例</vt:lpstr>
      <vt:lpstr>Project示例</vt:lpstr>
      <vt:lpstr>集成后的数据表格示例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cutin 场景测试介绍</dc:title>
  <dc:creator>Yatao Yao</dc:creator>
  <cp:lastModifiedBy>Yao Yatao</cp:lastModifiedBy>
  <cp:revision>40</cp:revision>
  <dcterms:created xsi:type="dcterms:W3CDTF">2019-11-24T06:54:07Z</dcterms:created>
  <dcterms:modified xsi:type="dcterms:W3CDTF">2020-01-21T07:55:11Z</dcterms:modified>
</cp:coreProperties>
</file>