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7E23942-3C0C-4520-AE60-64D31E0F82C2}">
          <p14:sldIdLst>
            <p14:sldId id="256"/>
          </p14:sldIdLst>
        </p14:section>
        <p14:section name="模型介绍" id="{BFEA03DB-CBF7-4BA3-952B-CABD43C451C3}">
          <p14:sldIdLst>
            <p14:sldId id="257"/>
          </p14:sldIdLst>
        </p14:section>
        <p14:section name="测试设计" id="{05B79691-A178-4797-A119-2D754263041F}">
          <p14:sldIdLst>
            <p14:sldId id="259"/>
            <p14:sldId id="260"/>
            <p14:sldId id="261"/>
          </p14:sldIdLst>
        </p14:section>
        <p14:section name="结果查看" id="{9F8C342D-C9F4-49DE-86B0-F619A5D54B58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51695-632F-406D-8A24-7F55ED15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EBF8B-58EE-4ED8-AFAD-E37DC60DA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14253-39F0-4852-8C34-3C9C62B4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C0F49-9054-4AF7-A62B-27CCDF9B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2A08B-B6D1-4A80-8F3B-44129C0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3D68C-55E5-4E94-80AB-F6A32EC2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CC42F-3A84-482C-A92B-7DD39C727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4E1E7-0709-4B78-99B7-904133D6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D67F2-C325-4F1F-9AE0-AA4332F1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48B62-F8DF-41AE-AEF2-610378B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36BF60-B63C-48C1-81B5-11AAFCBAF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C9518-4428-471D-ABA9-116900235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299D9-BDEF-40BB-8DA6-ADB164E2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048E6-061C-473D-8CEE-E6F7DEE6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45006-84DE-45F8-91BC-D530576E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B6034-3272-49E0-8BEA-B0C36578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B20DA-809E-4597-8D49-5AF3B11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DF778-5CFA-444B-81DA-061F5A3B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6712F-E08C-455C-951E-82816D2C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E8D2D-9B0D-43D0-8589-95CC249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4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92D27-53A0-430C-9EF1-144B4067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FC43B-7CB4-4892-A7B6-D7253F21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D6902-36A1-44D8-96B7-21A417EC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CCBC8-50E8-4971-8073-9D154C76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E6B93-A598-478E-8F4D-867DE61B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1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09F9-93ED-40EA-9966-A063306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30278-8681-4008-8429-A8E13BF4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5B8D8-0582-419D-86B6-6144B6E3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1CEA4-3325-42E1-939C-3B58B874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EDBE4-1913-446E-802F-2390BCDA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6B87-0DFC-448E-8EA2-3764C59C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9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1737E-D9F3-41A8-A071-73BCE0D3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A4556-36C3-4496-AECC-0BB0F291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D6322-8A09-46C9-ACB6-A3E2DA78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EA4D9-83BB-4CAA-B06B-50D7122FE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D2CEB-62CA-4A4E-980D-9F24A50E7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46B4D3-C907-452C-92E4-2A4C58B2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4992FF-C59B-4FCD-871B-33347C2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B99147-7744-40DE-839E-E958377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E12AC-5606-4009-B161-FE783C73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184F7-A135-40EC-A6BF-4BCDAE9F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5BA19-DEA9-4990-AA76-2B7BD93D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C0FD70-BFA5-4A4C-87BB-7FF04243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09086E-D229-45AD-9847-2749E86F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E106-46FB-4F1C-945A-019ABF68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7FCDB-AD75-4730-9FE6-2D93B3C9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7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E8CF6-0F59-4F42-BC30-18F1E7C8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97235-BACB-4988-90FF-25B217CE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70EA8-C6E3-4433-8E3A-BADB089C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781B8-6727-48CD-9843-ADE852F7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DABD5-97AD-4452-9161-65CC2571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C7B49-8028-4107-BCE6-FAC9FE5D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4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52EA1-BAE3-41E1-8831-3944E091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BB741-7066-4ED0-982D-D3FCC362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35AEF-5410-474D-9E9E-501CB2CD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02252-8708-40E9-AF45-43054D6D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949FC-1EA7-47A3-802B-46B77376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8982D-28EC-4775-9A9F-6F336D5F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A626D-85A0-471C-BE03-DC3C8B31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57EA5-A879-40A9-8EAA-F95F550A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7C27D-2A2B-4EC7-BBE0-2A3B318CA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610F-F28E-4455-8845-ECA8B1AEDA5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725E2-B916-418F-97DC-31E640CD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5C6BC-95F8-47EB-B968-6ADF1598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5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C322B-15F0-41A9-A6F9-269A1F53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CSV work as stimulus and expectation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9D188-0FC2-4B93-BC58-2CDFC0A30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ECU-TEST</a:t>
            </a:r>
            <a:r>
              <a:rPr lang="zh-CN" altLang="en-US" dirty="0"/>
              <a:t>和</a:t>
            </a:r>
            <a:r>
              <a:rPr lang="en-US" altLang="zh-CN" dirty="0"/>
              <a:t>Simulink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2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4DB2-7CC0-485C-99B1-502A2B5D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模型和</a:t>
            </a:r>
            <a:r>
              <a:rPr lang="en-US" altLang="zh-CN" dirty="0"/>
              <a:t>CSV</a:t>
            </a:r>
            <a:r>
              <a:rPr lang="zh-CN" altLang="en-US" dirty="0"/>
              <a:t>文件描述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72D81F8-776B-42AD-AD56-AC56ECC63EB3}"/>
              </a:ext>
            </a:extLst>
          </p:cNvPr>
          <p:cNvSpPr txBox="1"/>
          <p:nvPr/>
        </p:nvSpPr>
        <p:spPr>
          <a:xfrm>
            <a:off x="838200" y="4042011"/>
            <a:ext cx="340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简单一个乘法模型，</a:t>
            </a:r>
            <a:r>
              <a:rPr lang="en-US" altLang="zh-CN" dirty="0"/>
              <a:t>2</a:t>
            </a:r>
            <a:r>
              <a:rPr lang="zh-CN" altLang="en-US" dirty="0"/>
              <a:t>个输入</a:t>
            </a:r>
            <a:r>
              <a:rPr lang="en-US" altLang="zh-CN" dirty="0"/>
              <a:t>In1</a:t>
            </a:r>
            <a:r>
              <a:rPr lang="zh-CN" altLang="en-US" dirty="0"/>
              <a:t>、</a:t>
            </a:r>
            <a:r>
              <a:rPr lang="en-US" altLang="zh-CN" dirty="0"/>
              <a:t>In2</a:t>
            </a:r>
            <a:r>
              <a:rPr lang="zh-CN" altLang="en-US" dirty="0"/>
              <a:t>，一个输出</a:t>
            </a:r>
            <a:r>
              <a:rPr lang="en-US" altLang="zh-CN" dirty="0"/>
              <a:t>Out1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A43E7E-1967-4F87-937A-D902D55A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03775" cy="20194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69208E-07E7-4FCD-A5AC-16BDE570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767" y="1690688"/>
            <a:ext cx="2146241" cy="420517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1F033B3-CB11-4EA6-B822-767D6A044AAD}"/>
              </a:ext>
            </a:extLst>
          </p:cNvPr>
          <p:cNvSpPr txBox="1"/>
          <p:nvPr/>
        </p:nvSpPr>
        <p:spPr>
          <a:xfrm>
            <a:off x="8518452" y="2554586"/>
            <a:ext cx="2661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CSV</a:t>
            </a:r>
            <a:r>
              <a:rPr lang="zh-CN" altLang="en-US" dirty="0"/>
              <a:t>文件，分号为间隔符，</a:t>
            </a:r>
            <a:r>
              <a:rPr lang="en-US" altLang="zh-CN" dirty="0"/>
              <a:t>sig_1</a:t>
            </a:r>
            <a:r>
              <a:rPr lang="zh-CN" altLang="en-US" dirty="0"/>
              <a:t>、</a:t>
            </a:r>
            <a:r>
              <a:rPr lang="en-US" altLang="zh-CN" dirty="0"/>
              <a:t>sig_2</a:t>
            </a:r>
            <a:r>
              <a:rPr lang="zh-CN" altLang="en-US" dirty="0"/>
              <a:t>为输入激励，</a:t>
            </a:r>
            <a:r>
              <a:rPr lang="en-US" altLang="zh-CN" dirty="0"/>
              <a:t>expected_1</a:t>
            </a:r>
            <a:r>
              <a:rPr lang="zh-CN" altLang="en-US" dirty="0"/>
              <a:t>为期望输出</a:t>
            </a:r>
          </a:p>
        </p:txBody>
      </p:sp>
    </p:spTree>
    <p:extLst>
      <p:ext uri="{BB962C8B-B14F-4D97-AF65-F5344CB8AC3E}">
        <p14:creationId xmlns:p14="http://schemas.microsoft.com/office/powerpoint/2010/main" val="42199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D93A-E111-468E-B6B6-A08ECC3A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ECU-TEST</a:t>
            </a:r>
            <a:r>
              <a:rPr lang="zh-CN" altLang="en-US" dirty="0"/>
              <a:t>和</a:t>
            </a:r>
            <a:r>
              <a:rPr lang="en-US" altLang="zh-CN" dirty="0"/>
              <a:t>Simulink</a:t>
            </a:r>
            <a:r>
              <a:rPr lang="zh-CN" altLang="en-US" dirty="0"/>
              <a:t>建立连接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A83FD1D-F951-4657-B2B9-6D2947E4C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916" y="1453485"/>
            <a:ext cx="8588167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EF48BE-FDF0-425B-B112-E33FD579C426}"/>
              </a:ext>
            </a:extLst>
          </p:cNvPr>
          <p:cNvSpPr txBox="1"/>
          <p:nvPr/>
        </p:nvSpPr>
        <p:spPr>
          <a:xfrm>
            <a:off x="1430079" y="5895753"/>
            <a:ext cx="964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ECU-TEST</a:t>
            </a:r>
            <a:r>
              <a:rPr lang="zh-CN" altLang="en-US" dirty="0"/>
              <a:t>和</a:t>
            </a:r>
            <a:r>
              <a:rPr lang="en-US" altLang="zh-CN" dirty="0"/>
              <a:t>Simulink</a:t>
            </a:r>
            <a:r>
              <a:rPr lang="zh-CN" altLang="en-US" dirty="0"/>
              <a:t>连接；</a:t>
            </a:r>
            <a:endParaRPr lang="en-US" altLang="zh-CN" dirty="0"/>
          </a:p>
          <a:p>
            <a:r>
              <a:rPr lang="zh-CN" altLang="en-US" dirty="0"/>
              <a:t>编辑</a:t>
            </a:r>
            <a:r>
              <a:rPr lang="en-US" altLang="zh-CN" dirty="0"/>
              <a:t>test case</a:t>
            </a:r>
            <a:r>
              <a:rPr lang="zh-CN" altLang="en-US" dirty="0"/>
              <a:t>，使用</a:t>
            </a:r>
            <a:r>
              <a:rPr lang="en-US" altLang="zh-CN" dirty="0"/>
              <a:t>stimulus</a:t>
            </a:r>
            <a:r>
              <a:rPr lang="zh-CN" altLang="en-US" dirty="0"/>
              <a:t>步骤，指定</a:t>
            </a:r>
            <a:r>
              <a:rPr lang="en-US" altLang="zh-CN" dirty="0"/>
              <a:t>csv</a:t>
            </a:r>
            <a:r>
              <a:rPr lang="zh-CN" altLang="en-US" dirty="0"/>
              <a:t>文件路径，指定</a:t>
            </a:r>
            <a:r>
              <a:rPr lang="en-US" altLang="zh-CN" dirty="0"/>
              <a:t>csv</a:t>
            </a:r>
            <a:r>
              <a:rPr lang="zh-CN" altLang="en-US" dirty="0"/>
              <a:t>中信号与</a:t>
            </a:r>
            <a:r>
              <a:rPr lang="en-US" altLang="zh-CN" dirty="0"/>
              <a:t>Simulink</a:t>
            </a:r>
            <a:r>
              <a:rPr lang="zh-CN" altLang="en-US" dirty="0"/>
              <a:t>信号的映射。</a:t>
            </a:r>
          </a:p>
        </p:txBody>
      </p:sp>
    </p:spTree>
    <p:extLst>
      <p:ext uri="{BB962C8B-B14F-4D97-AF65-F5344CB8AC3E}">
        <p14:creationId xmlns:p14="http://schemas.microsoft.com/office/powerpoint/2010/main" val="351784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91A94-AB2A-4464-BD1C-63B9FC7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记录数据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13D04B5-E58D-435F-925D-9AC49E364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675" y="1509934"/>
            <a:ext cx="7346649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515122-4780-415D-9C9E-C8BB36CEE8D0}"/>
              </a:ext>
            </a:extLst>
          </p:cNvPr>
          <p:cNvSpPr txBox="1"/>
          <p:nvPr/>
        </p:nvSpPr>
        <p:spPr>
          <a:xfrm>
            <a:off x="2631558" y="5948915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配置信号记录，</a:t>
            </a:r>
            <a:r>
              <a:rPr lang="en-US" altLang="zh-CN" dirty="0"/>
              <a:t>1</a:t>
            </a:r>
            <a:r>
              <a:rPr lang="zh-CN" altLang="en-US" dirty="0"/>
              <a:t>、记录</a:t>
            </a:r>
            <a:r>
              <a:rPr lang="en-US" altLang="zh-CN" dirty="0"/>
              <a:t>Simulink</a:t>
            </a:r>
            <a:r>
              <a:rPr lang="zh-CN" altLang="en-US" dirty="0"/>
              <a:t>输出信号；</a:t>
            </a:r>
            <a:r>
              <a:rPr lang="en-US" altLang="zh-CN" dirty="0"/>
              <a:t>2</a:t>
            </a:r>
            <a:r>
              <a:rPr lang="zh-CN" altLang="en-US" dirty="0"/>
              <a:t>、导入</a:t>
            </a:r>
            <a:r>
              <a:rPr lang="en-US" altLang="zh-CN" dirty="0"/>
              <a:t>csv</a:t>
            </a:r>
            <a:r>
              <a:rPr lang="zh-CN" altLang="en-US" dirty="0"/>
              <a:t>中的期望输出。</a:t>
            </a:r>
          </a:p>
        </p:txBody>
      </p:sp>
    </p:spTree>
    <p:extLst>
      <p:ext uri="{BB962C8B-B14F-4D97-AF65-F5344CB8AC3E}">
        <p14:creationId xmlns:p14="http://schemas.microsoft.com/office/powerpoint/2010/main" val="303982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122D0-B885-4770-853D-AAA5BDFE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评估结果输出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4A1A667-509A-428D-A02E-B99DD83D2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342" y="1442853"/>
            <a:ext cx="7173315" cy="43513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AA9C64F-A3F1-4480-8602-68B0CF6E3642}"/>
              </a:ext>
            </a:extLst>
          </p:cNvPr>
          <p:cNvSpPr txBox="1"/>
          <p:nvPr/>
        </p:nvSpPr>
        <p:spPr>
          <a:xfrm>
            <a:off x="1605294" y="5895753"/>
            <a:ext cx="883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编辑结果评估方法，使用</a:t>
            </a:r>
            <a:r>
              <a:rPr lang="en-US" altLang="zh-CN" dirty="0"/>
              <a:t>Calculation</a:t>
            </a:r>
            <a:r>
              <a:rPr lang="zh-CN" altLang="en-US" dirty="0"/>
              <a:t>步骤，计算表达式：</a:t>
            </a:r>
            <a:r>
              <a:rPr lang="en-US" altLang="zh-CN" dirty="0"/>
              <a:t>abs(expected_1 - Out)</a:t>
            </a:r>
            <a:r>
              <a:rPr lang="zh-CN" altLang="en-US" dirty="0"/>
              <a:t>，即</a:t>
            </a:r>
            <a:r>
              <a:rPr lang="en-US" altLang="zh-CN" dirty="0"/>
              <a:t>csv</a:t>
            </a:r>
            <a:r>
              <a:rPr lang="zh-CN" altLang="en-US" dirty="0"/>
              <a:t>信号和</a:t>
            </a:r>
            <a:r>
              <a:rPr lang="en-US" altLang="zh-CN" dirty="0"/>
              <a:t>Simulink</a:t>
            </a:r>
            <a:r>
              <a:rPr lang="zh-CN" altLang="en-US" dirty="0"/>
              <a:t>信号的绝对误差；期望评估：绝对误差</a:t>
            </a:r>
            <a:r>
              <a:rPr lang="en-US" altLang="zh-CN" dirty="0"/>
              <a:t>&lt;= 0.5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至此，测试用例</a:t>
            </a:r>
            <a:r>
              <a:rPr lang="en-US" altLang="zh-CN" dirty="0"/>
              <a:t>+</a:t>
            </a:r>
            <a:r>
              <a:rPr lang="zh-CN" altLang="en-US" dirty="0"/>
              <a:t>评估结果的编辑工作已完成，之后可执行测试并得到结果，详见后文。</a:t>
            </a:r>
          </a:p>
        </p:txBody>
      </p:sp>
    </p:spTree>
    <p:extLst>
      <p:ext uri="{BB962C8B-B14F-4D97-AF65-F5344CB8AC3E}">
        <p14:creationId xmlns:p14="http://schemas.microsoft.com/office/powerpoint/2010/main" val="191307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27CDE-7AD3-455F-A368-AEA31707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执行测试并查看结果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E7F44E-2169-408D-A038-1AB43E928106}"/>
              </a:ext>
            </a:extLst>
          </p:cNvPr>
          <p:cNvSpPr txBox="1"/>
          <p:nvPr/>
        </p:nvSpPr>
        <p:spPr>
          <a:xfrm>
            <a:off x="1605294" y="5895753"/>
            <a:ext cx="883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测试执行结束，得到记录数据和评估结果：</a:t>
            </a:r>
            <a:r>
              <a:rPr lang="en-US" altLang="zh-CN" dirty="0"/>
              <a:t>Failed</a:t>
            </a:r>
            <a:r>
              <a:rPr lang="zh-CN" altLang="en-US" dirty="0"/>
              <a:t>。</a:t>
            </a:r>
            <a:r>
              <a:rPr lang="en-US" altLang="zh-CN" dirty="0"/>
              <a:t>3.2s – 3.3s</a:t>
            </a:r>
            <a:r>
              <a:rPr lang="zh-CN" altLang="en-US" dirty="0"/>
              <a:t>，绝对误差</a:t>
            </a:r>
            <a:r>
              <a:rPr lang="en-US" altLang="zh-CN" dirty="0"/>
              <a:t>0.6 &gt; 0.5</a:t>
            </a:r>
            <a:r>
              <a:rPr lang="zh-CN" altLang="en-US" dirty="0"/>
              <a:t>。（</a:t>
            </a:r>
            <a:r>
              <a:rPr lang="en-US" altLang="zh-CN" dirty="0"/>
              <a:t>3.3 – 3.4s</a:t>
            </a:r>
            <a:r>
              <a:rPr lang="zh-CN" altLang="en-US" dirty="0"/>
              <a:t>，图上看到也是</a:t>
            </a:r>
            <a:r>
              <a:rPr lang="en-US" altLang="zh-CN" dirty="0"/>
              <a:t>0.6</a:t>
            </a:r>
            <a:r>
              <a:rPr lang="zh-CN" altLang="en-US" dirty="0"/>
              <a:t>，但是没有被算为</a:t>
            </a:r>
            <a:r>
              <a:rPr lang="en-US" altLang="zh-CN" dirty="0"/>
              <a:t>Failed</a:t>
            </a:r>
            <a:r>
              <a:rPr lang="zh-CN" altLang="en-US" dirty="0"/>
              <a:t>，是因为</a:t>
            </a:r>
            <a:r>
              <a:rPr lang="en-US" altLang="zh-CN" dirty="0"/>
              <a:t>3.3 – 3.4s</a:t>
            </a:r>
            <a:r>
              <a:rPr lang="zh-CN" altLang="en-US" dirty="0"/>
              <a:t>没有采样点，是延续的</a:t>
            </a:r>
            <a:r>
              <a:rPr lang="en-US" altLang="zh-CN" dirty="0"/>
              <a:t>3.3s</a:t>
            </a:r>
            <a:r>
              <a:rPr lang="zh-CN" altLang="en-US" dirty="0"/>
              <a:t>的取值，可见下一页</a:t>
            </a:r>
            <a:r>
              <a:rPr lang="en-US" altLang="zh-CN" dirty="0"/>
              <a:t>PPT</a:t>
            </a:r>
            <a:r>
              <a:rPr lang="zh-CN" altLang="en-US" dirty="0"/>
              <a:t>，*为采样点标记。）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7F58C8F-DD29-4B84-8C0D-ADC7B21C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342" y="1410955"/>
            <a:ext cx="7173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6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AE4AD-11ED-4F1A-8456-2DB6B9D2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FB86DC-18AB-4147-893F-C2E5B0B4A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107" y="1825625"/>
            <a:ext cx="6041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247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CSV work as stimulus and expectation</vt:lpstr>
      <vt:lpstr>模型和CSV文件描述</vt:lpstr>
      <vt:lpstr>ECU-TEST和Simulink建立连接</vt:lpstr>
      <vt:lpstr>记录数据</vt:lpstr>
      <vt:lpstr>评估结果输出</vt:lpstr>
      <vt:lpstr>执行测试并查看结果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 cutin 场景测试介绍</dc:title>
  <dc:creator>Yatao Yao</dc:creator>
  <cp:lastModifiedBy>Yao Yatao</cp:lastModifiedBy>
  <cp:revision>26</cp:revision>
  <dcterms:created xsi:type="dcterms:W3CDTF">2019-11-24T06:54:07Z</dcterms:created>
  <dcterms:modified xsi:type="dcterms:W3CDTF">2019-12-27T04:13:28Z</dcterms:modified>
</cp:coreProperties>
</file>