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smin Antony" initials="J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A7CE"/>
    <a:srgbClr val="00D0A8"/>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5080" autoAdjust="0"/>
  </p:normalViewPr>
  <p:slideViewPr>
    <p:cSldViewPr>
      <p:cViewPr varScale="1">
        <p:scale>
          <a:sx n="62" d="100"/>
          <a:sy n="62" d="100"/>
        </p:scale>
        <p:origin x="-159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1-08T23:57:24.686" idx="1">
    <p:pos x="5760" y="0"/>
    <p:text>This could be what the outing page looks like when you first see it. 
We want ot pull the images from google maps if possible.
Added images for Nature as an example.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11-08T23:57:46.257" idx="2">
    <p:pos x="5760" y="0"/>
    <p:text>This may be what it looks like if you choose to use the search and filter options.
I took the descriptions from the data file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9DAB47-8EDA-475F-BD13-6930D7B7C870}" type="datetimeFigureOut">
              <a:rPr lang="en-US" smtClean="0"/>
              <a:t>11/8/2014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BB03F9-1FB4-44A1-9DEA-27640A02AD69}" type="slidenum">
              <a:rPr lang="en-US" smtClean="0"/>
              <a:t>‹#›</a:t>
            </a:fld>
            <a:endParaRPr lang="en-US"/>
          </a:p>
        </p:txBody>
      </p:sp>
    </p:spTree>
    <p:extLst>
      <p:ext uri="{BB962C8B-B14F-4D97-AF65-F5344CB8AC3E}">
        <p14:creationId xmlns:p14="http://schemas.microsoft.com/office/powerpoint/2010/main" val="406533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BB03F9-1FB4-44A1-9DEA-27640A02AD69}" type="slidenum">
              <a:rPr lang="en-US" smtClean="0"/>
              <a:t>2</a:t>
            </a:fld>
            <a:endParaRPr lang="en-US"/>
          </a:p>
        </p:txBody>
      </p:sp>
    </p:spTree>
    <p:extLst>
      <p:ext uri="{BB962C8B-B14F-4D97-AF65-F5344CB8AC3E}">
        <p14:creationId xmlns:p14="http://schemas.microsoft.com/office/powerpoint/2010/main" val="283196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71BC6F-DFDE-4F7D-8B38-323BEBC91C06}"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B744C-31AC-4ECB-9A55-3E96BCAE89FE}" type="slidenum">
              <a:rPr lang="en-US" smtClean="0"/>
              <a:t>‹#›</a:t>
            </a:fld>
            <a:endParaRPr lang="en-US"/>
          </a:p>
        </p:txBody>
      </p:sp>
    </p:spTree>
    <p:extLst>
      <p:ext uri="{BB962C8B-B14F-4D97-AF65-F5344CB8AC3E}">
        <p14:creationId xmlns:p14="http://schemas.microsoft.com/office/powerpoint/2010/main" val="491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1BC6F-DFDE-4F7D-8B38-323BEBC91C06}"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B744C-31AC-4ECB-9A55-3E96BCAE89FE}" type="slidenum">
              <a:rPr lang="en-US" smtClean="0"/>
              <a:t>‹#›</a:t>
            </a:fld>
            <a:endParaRPr lang="en-US"/>
          </a:p>
        </p:txBody>
      </p:sp>
    </p:spTree>
    <p:extLst>
      <p:ext uri="{BB962C8B-B14F-4D97-AF65-F5344CB8AC3E}">
        <p14:creationId xmlns:p14="http://schemas.microsoft.com/office/powerpoint/2010/main" val="416454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1BC6F-DFDE-4F7D-8B38-323BEBC91C06}"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B744C-31AC-4ECB-9A55-3E96BCAE89FE}" type="slidenum">
              <a:rPr lang="en-US" smtClean="0"/>
              <a:t>‹#›</a:t>
            </a:fld>
            <a:endParaRPr lang="en-US"/>
          </a:p>
        </p:txBody>
      </p:sp>
    </p:spTree>
    <p:extLst>
      <p:ext uri="{BB962C8B-B14F-4D97-AF65-F5344CB8AC3E}">
        <p14:creationId xmlns:p14="http://schemas.microsoft.com/office/powerpoint/2010/main" val="416399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1BC6F-DFDE-4F7D-8B38-323BEBC91C06}"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B744C-31AC-4ECB-9A55-3E96BCAE89FE}" type="slidenum">
              <a:rPr lang="en-US" smtClean="0"/>
              <a:t>‹#›</a:t>
            </a:fld>
            <a:endParaRPr lang="en-US"/>
          </a:p>
        </p:txBody>
      </p:sp>
    </p:spTree>
    <p:extLst>
      <p:ext uri="{BB962C8B-B14F-4D97-AF65-F5344CB8AC3E}">
        <p14:creationId xmlns:p14="http://schemas.microsoft.com/office/powerpoint/2010/main" val="65781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1BC6F-DFDE-4F7D-8B38-323BEBC91C06}" type="datetimeFigureOut">
              <a:rPr lang="en-US" smtClean="0"/>
              <a:t>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B744C-31AC-4ECB-9A55-3E96BCAE89FE}" type="slidenum">
              <a:rPr lang="en-US" smtClean="0"/>
              <a:t>‹#›</a:t>
            </a:fld>
            <a:endParaRPr lang="en-US"/>
          </a:p>
        </p:txBody>
      </p:sp>
    </p:spTree>
    <p:extLst>
      <p:ext uri="{BB962C8B-B14F-4D97-AF65-F5344CB8AC3E}">
        <p14:creationId xmlns:p14="http://schemas.microsoft.com/office/powerpoint/2010/main" val="61001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71BC6F-DFDE-4F7D-8B38-323BEBC91C06}" type="datetimeFigureOut">
              <a:rPr lang="en-US" smtClean="0"/>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B744C-31AC-4ECB-9A55-3E96BCAE89FE}" type="slidenum">
              <a:rPr lang="en-US" smtClean="0"/>
              <a:t>‹#›</a:t>
            </a:fld>
            <a:endParaRPr lang="en-US"/>
          </a:p>
        </p:txBody>
      </p:sp>
    </p:spTree>
    <p:extLst>
      <p:ext uri="{BB962C8B-B14F-4D97-AF65-F5344CB8AC3E}">
        <p14:creationId xmlns:p14="http://schemas.microsoft.com/office/powerpoint/2010/main" val="255436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71BC6F-DFDE-4F7D-8B38-323BEBC91C06}" type="datetimeFigureOut">
              <a:rPr lang="en-US" smtClean="0"/>
              <a:t>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B744C-31AC-4ECB-9A55-3E96BCAE89FE}" type="slidenum">
              <a:rPr lang="en-US" smtClean="0"/>
              <a:t>‹#›</a:t>
            </a:fld>
            <a:endParaRPr lang="en-US"/>
          </a:p>
        </p:txBody>
      </p:sp>
    </p:spTree>
    <p:extLst>
      <p:ext uri="{BB962C8B-B14F-4D97-AF65-F5344CB8AC3E}">
        <p14:creationId xmlns:p14="http://schemas.microsoft.com/office/powerpoint/2010/main" val="317964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71BC6F-DFDE-4F7D-8B38-323BEBC91C06}" type="datetimeFigureOut">
              <a:rPr lang="en-US" smtClean="0"/>
              <a:t>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B744C-31AC-4ECB-9A55-3E96BCAE89FE}" type="slidenum">
              <a:rPr lang="en-US" smtClean="0"/>
              <a:t>‹#›</a:t>
            </a:fld>
            <a:endParaRPr lang="en-US"/>
          </a:p>
        </p:txBody>
      </p:sp>
    </p:spTree>
    <p:extLst>
      <p:ext uri="{BB962C8B-B14F-4D97-AF65-F5344CB8AC3E}">
        <p14:creationId xmlns:p14="http://schemas.microsoft.com/office/powerpoint/2010/main" val="177568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1BC6F-DFDE-4F7D-8B38-323BEBC91C06}" type="datetimeFigureOut">
              <a:rPr lang="en-US" smtClean="0"/>
              <a:t>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B744C-31AC-4ECB-9A55-3E96BCAE89FE}" type="slidenum">
              <a:rPr lang="en-US" smtClean="0"/>
              <a:t>‹#›</a:t>
            </a:fld>
            <a:endParaRPr lang="en-US"/>
          </a:p>
        </p:txBody>
      </p:sp>
    </p:spTree>
    <p:extLst>
      <p:ext uri="{BB962C8B-B14F-4D97-AF65-F5344CB8AC3E}">
        <p14:creationId xmlns:p14="http://schemas.microsoft.com/office/powerpoint/2010/main" val="350357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1BC6F-DFDE-4F7D-8B38-323BEBC91C06}" type="datetimeFigureOut">
              <a:rPr lang="en-US" smtClean="0"/>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B744C-31AC-4ECB-9A55-3E96BCAE89FE}" type="slidenum">
              <a:rPr lang="en-US" smtClean="0"/>
              <a:t>‹#›</a:t>
            </a:fld>
            <a:endParaRPr lang="en-US"/>
          </a:p>
        </p:txBody>
      </p:sp>
    </p:spTree>
    <p:extLst>
      <p:ext uri="{BB962C8B-B14F-4D97-AF65-F5344CB8AC3E}">
        <p14:creationId xmlns:p14="http://schemas.microsoft.com/office/powerpoint/2010/main" val="13446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1BC6F-DFDE-4F7D-8B38-323BEBC91C06}" type="datetimeFigureOut">
              <a:rPr lang="en-US" smtClean="0"/>
              <a:t>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B744C-31AC-4ECB-9A55-3E96BCAE89FE}" type="slidenum">
              <a:rPr lang="en-US" smtClean="0"/>
              <a:t>‹#›</a:t>
            </a:fld>
            <a:endParaRPr lang="en-US"/>
          </a:p>
        </p:txBody>
      </p:sp>
    </p:spTree>
    <p:extLst>
      <p:ext uri="{BB962C8B-B14F-4D97-AF65-F5344CB8AC3E}">
        <p14:creationId xmlns:p14="http://schemas.microsoft.com/office/powerpoint/2010/main" val="135670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1BC6F-DFDE-4F7D-8B38-323BEBC91C06}" type="datetimeFigureOut">
              <a:rPr lang="en-US" smtClean="0"/>
              <a:t>11/8/2014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B744C-31AC-4ECB-9A55-3E96BCAE89FE}" type="slidenum">
              <a:rPr lang="en-US" smtClean="0"/>
              <a:t>‹#›</a:t>
            </a:fld>
            <a:endParaRPr lang="en-US"/>
          </a:p>
        </p:txBody>
      </p:sp>
    </p:spTree>
    <p:extLst>
      <p:ext uri="{BB962C8B-B14F-4D97-AF65-F5344CB8AC3E}">
        <p14:creationId xmlns:p14="http://schemas.microsoft.com/office/powerpoint/2010/main" val="2569677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4.jpe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457200"/>
            <a:ext cx="5867400" cy="990600"/>
          </a:xfrm>
          <a:prstGeom prst="rect">
            <a:avLst/>
          </a:prstGeom>
          <a:solidFill>
            <a:srgbClr val="02A7CE"/>
          </a:solidFill>
          <a:ln>
            <a:solidFill>
              <a:srgbClr val="02A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955" y="2565028"/>
            <a:ext cx="1308452" cy="980076"/>
          </a:xfrm>
          <a:prstGeom prst="rect">
            <a:avLst/>
          </a:prstGeom>
        </p:spPr>
      </p:pic>
      <p:sp>
        <p:nvSpPr>
          <p:cNvPr id="4" name="Rectangle 3"/>
          <p:cNvSpPr/>
          <p:nvPr/>
        </p:nvSpPr>
        <p:spPr>
          <a:xfrm>
            <a:off x="536864" y="623455"/>
            <a:ext cx="5174672"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45720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3400" y="1551709"/>
            <a:ext cx="5126183" cy="369332"/>
          </a:xfrm>
          <a:prstGeom prst="rect">
            <a:avLst/>
          </a:prstGeom>
          <a:solidFill>
            <a:schemeClr val="bg1"/>
          </a:solidFill>
          <a:ln>
            <a:solidFill>
              <a:schemeClr val="tx1">
                <a:lumMod val="65000"/>
                <a:lumOff val="35000"/>
              </a:schemeClr>
            </a:solidFill>
          </a:ln>
        </p:spPr>
        <p:txBody>
          <a:bodyPr wrap="square" rtlCol="0">
            <a:spAutoFit/>
          </a:bodyPr>
          <a:lstStyle/>
          <a:p>
            <a:r>
              <a:rPr lang="en-US" dirty="0" smtClean="0"/>
              <a:t>Filter by location, date</a:t>
            </a:r>
            <a:endParaRPr lang="en-US" dirty="0"/>
          </a:p>
        </p:txBody>
      </p:sp>
      <p:sp>
        <p:nvSpPr>
          <p:cNvPr id="8" name="TextBox 7"/>
          <p:cNvSpPr txBox="1"/>
          <p:nvPr/>
        </p:nvSpPr>
        <p:spPr>
          <a:xfrm>
            <a:off x="533400" y="2128310"/>
            <a:ext cx="3886200" cy="369332"/>
          </a:xfrm>
          <a:prstGeom prst="rect">
            <a:avLst/>
          </a:prstGeom>
          <a:noFill/>
        </p:spPr>
        <p:txBody>
          <a:bodyPr wrap="square" rtlCol="0">
            <a:spAutoFit/>
          </a:bodyPr>
          <a:lstStyle/>
          <a:p>
            <a:r>
              <a:rPr lang="en-US" b="1" dirty="0" smtClean="0"/>
              <a:t>Nature and the Great Outdoors</a:t>
            </a:r>
            <a:endParaRPr lang="en-US" b="1" dirty="0"/>
          </a:p>
        </p:txBody>
      </p:sp>
      <p:sp>
        <p:nvSpPr>
          <p:cNvPr id="9" name="TextBox 8"/>
          <p:cNvSpPr txBox="1"/>
          <p:nvPr/>
        </p:nvSpPr>
        <p:spPr>
          <a:xfrm>
            <a:off x="533400" y="3733800"/>
            <a:ext cx="2590800" cy="369332"/>
          </a:xfrm>
          <a:prstGeom prst="rect">
            <a:avLst/>
          </a:prstGeom>
          <a:noFill/>
        </p:spPr>
        <p:txBody>
          <a:bodyPr wrap="square" rtlCol="0">
            <a:spAutoFit/>
          </a:bodyPr>
          <a:lstStyle/>
          <a:p>
            <a:r>
              <a:rPr lang="en-US" b="1" dirty="0" smtClean="0"/>
              <a:t>Fitness and Recreation</a:t>
            </a:r>
            <a:endParaRPr lang="en-US" b="1" dirty="0"/>
          </a:p>
        </p:txBody>
      </p:sp>
      <p:sp>
        <p:nvSpPr>
          <p:cNvPr id="10" name="TextBox 9"/>
          <p:cNvSpPr txBox="1"/>
          <p:nvPr/>
        </p:nvSpPr>
        <p:spPr>
          <a:xfrm>
            <a:off x="533400" y="4994203"/>
            <a:ext cx="2590800" cy="369332"/>
          </a:xfrm>
          <a:prstGeom prst="rect">
            <a:avLst/>
          </a:prstGeom>
          <a:noFill/>
        </p:spPr>
        <p:txBody>
          <a:bodyPr wrap="square" rtlCol="0">
            <a:spAutoFit/>
          </a:bodyPr>
          <a:lstStyle/>
          <a:p>
            <a:r>
              <a:rPr lang="en-US" b="1" dirty="0" smtClean="0"/>
              <a:t>Concerts and Festivals</a:t>
            </a:r>
            <a:endParaRPr lang="en-US" b="1" dirty="0"/>
          </a:p>
        </p:txBody>
      </p:sp>
      <p:sp>
        <p:nvSpPr>
          <p:cNvPr id="11" name="TextBox 10"/>
          <p:cNvSpPr txBox="1"/>
          <p:nvPr/>
        </p:nvSpPr>
        <p:spPr>
          <a:xfrm>
            <a:off x="6089073" y="3511546"/>
            <a:ext cx="2590800" cy="369332"/>
          </a:xfrm>
          <a:prstGeom prst="rect">
            <a:avLst/>
          </a:prstGeom>
          <a:noFill/>
        </p:spPr>
        <p:txBody>
          <a:bodyPr wrap="square" rtlCol="0">
            <a:spAutoFit/>
          </a:bodyPr>
          <a:lstStyle/>
          <a:p>
            <a:r>
              <a:rPr lang="en-US" b="1" dirty="0" smtClean="0"/>
              <a:t>Suggestions from Users</a:t>
            </a:r>
            <a:endParaRPr lang="en-US" b="1" dirty="0"/>
          </a:p>
        </p:txBody>
      </p:sp>
      <p:sp>
        <p:nvSpPr>
          <p:cNvPr id="12" name="TextBox 11"/>
          <p:cNvSpPr txBox="1"/>
          <p:nvPr/>
        </p:nvSpPr>
        <p:spPr>
          <a:xfrm>
            <a:off x="6172199" y="623455"/>
            <a:ext cx="2590800" cy="369332"/>
          </a:xfrm>
          <a:prstGeom prst="rect">
            <a:avLst/>
          </a:prstGeom>
          <a:noFill/>
        </p:spPr>
        <p:txBody>
          <a:bodyPr wrap="square" rtlCol="0">
            <a:spAutoFit/>
          </a:bodyPr>
          <a:lstStyle/>
          <a:p>
            <a:r>
              <a:rPr lang="en-US" b="1" dirty="0" smtClean="0"/>
              <a:t>Suggest an Outing:</a:t>
            </a:r>
            <a:endParaRPr lang="en-US" b="1" dirty="0"/>
          </a:p>
        </p:txBody>
      </p:sp>
      <p:sp>
        <p:nvSpPr>
          <p:cNvPr id="14" name="TextBox 13"/>
          <p:cNvSpPr txBox="1"/>
          <p:nvPr/>
        </p:nvSpPr>
        <p:spPr>
          <a:xfrm>
            <a:off x="6168736" y="1136210"/>
            <a:ext cx="2750127" cy="1200329"/>
          </a:xfrm>
          <a:prstGeom prst="rect">
            <a:avLst/>
          </a:prstGeom>
          <a:noFill/>
          <a:ln>
            <a:solidFill>
              <a:schemeClr val="accent3">
                <a:lumMod val="60000"/>
                <a:lumOff val="40000"/>
              </a:schemeClr>
            </a:solidFill>
          </a:ln>
        </p:spPr>
        <p:txBody>
          <a:bodyPr wrap="square" rtlCol="0">
            <a:spAutoFit/>
          </a:bodyPr>
          <a:lstStyle/>
          <a:p>
            <a:r>
              <a:rPr lang="en-US" dirty="0" smtClean="0"/>
              <a:t>Enter description here including locations and/or contact information</a:t>
            </a:r>
          </a:p>
          <a:p>
            <a:endParaRPr lang="en-US" dirty="0"/>
          </a:p>
        </p:txBody>
      </p:sp>
      <p:sp>
        <p:nvSpPr>
          <p:cNvPr id="17" name="TextBox 16"/>
          <p:cNvSpPr txBox="1"/>
          <p:nvPr/>
        </p:nvSpPr>
        <p:spPr>
          <a:xfrm>
            <a:off x="7640783" y="2644070"/>
            <a:ext cx="1219199" cy="369332"/>
          </a:xfrm>
          <a:prstGeom prst="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lang="en-US" dirty="0" smtClean="0">
                <a:solidFill>
                  <a:schemeClr val="bg1"/>
                </a:solidFill>
              </a:rPr>
              <a:t>Submit</a:t>
            </a:r>
            <a:endParaRPr lang="en-US" dirty="0">
              <a:solidFill>
                <a:schemeClr val="bg1"/>
              </a:solidFill>
            </a:endParaRPr>
          </a:p>
        </p:txBody>
      </p:sp>
      <p:sp>
        <p:nvSpPr>
          <p:cNvPr id="21" name="Rectangle 20"/>
          <p:cNvSpPr/>
          <p:nvPr/>
        </p:nvSpPr>
        <p:spPr>
          <a:xfrm>
            <a:off x="616527" y="4124647"/>
            <a:ext cx="1295400" cy="621268"/>
          </a:xfrm>
          <a:prstGeom prst="rect">
            <a:avLst/>
          </a:prstGeom>
          <a:solidFill>
            <a:schemeClr val="accent5">
              <a:lumMod val="40000"/>
              <a:lumOff val="60000"/>
            </a:schemeClr>
          </a:solidFill>
          <a:ln>
            <a:solidFill>
              <a:srgbClr val="02A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14800" y="4132667"/>
            <a:ext cx="1295400" cy="621268"/>
          </a:xfrm>
          <a:prstGeom prst="rect">
            <a:avLst/>
          </a:prstGeom>
          <a:solidFill>
            <a:schemeClr val="accent5">
              <a:lumMod val="40000"/>
              <a:lumOff val="60000"/>
            </a:schemeClr>
          </a:solidFill>
          <a:ln>
            <a:solidFill>
              <a:srgbClr val="02A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386445" y="4124647"/>
            <a:ext cx="1295400" cy="621268"/>
          </a:xfrm>
          <a:prstGeom prst="rect">
            <a:avLst/>
          </a:prstGeom>
          <a:solidFill>
            <a:schemeClr val="accent5">
              <a:lumMod val="40000"/>
              <a:lumOff val="60000"/>
            </a:schemeClr>
          </a:solidFill>
          <a:ln>
            <a:solidFill>
              <a:srgbClr val="02A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14800" y="5363535"/>
            <a:ext cx="1295400" cy="621268"/>
          </a:xfrm>
          <a:prstGeom prst="rect">
            <a:avLst/>
          </a:prstGeom>
          <a:solidFill>
            <a:schemeClr val="accent5">
              <a:lumMod val="40000"/>
              <a:lumOff val="60000"/>
            </a:schemeClr>
          </a:solidFill>
          <a:ln>
            <a:solidFill>
              <a:srgbClr val="02A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86445" y="5363535"/>
            <a:ext cx="1295400" cy="621268"/>
          </a:xfrm>
          <a:prstGeom prst="rect">
            <a:avLst/>
          </a:prstGeom>
          <a:solidFill>
            <a:schemeClr val="accent5">
              <a:lumMod val="40000"/>
              <a:lumOff val="60000"/>
            </a:schemeClr>
          </a:solidFill>
          <a:ln>
            <a:solidFill>
              <a:srgbClr val="02A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47699" y="5363535"/>
            <a:ext cx="1295400" cy="621268"/>
          </a:xfrm>
          <a:prstGeom prst="rect">
            <a:avLst/>
          </a:prstGeom>
          <a:solidFill>
            <a:schemeClr val="accent5">
              <a:lumMod val="40000"/>
              <a:lumOff val="60000"/>
            </a:schemeClr>
          </a:solidFill>
          <a:ln>
            <a:solidFill>
              <a:srgbClr val="02A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5117520" y="1551709"/>
            <a:ext cx="308265"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029200" y="609600"/>
            <a:ext cx="678872"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172199" y="4081260"/>
            <a:ext cx="1156855" cy="1101797"/>
          </a:xfrm>
          <a:prstGeom prst="rect">
            <a:avLst/>
          </a:prstGeom>
          <a:solidFill>
            <a:schemeClr val="accent3">
              <a:lumMod val="40000"/>
              <a:lumOff val="60000"/>
            </a:schemeClr>
          </a:solidFill>
          <a:ln>
            <a:solidFill>
              <a:srgbClr val="02A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74971" y="4100946"/>
            <a:ext cx="1156855" cy="1101797"/>
          </a:xfrm>
          <a:prstGeom prst="rect">
            <a:avLst/>
          </a:prstGeom>
          <a:solidFill>
            <a:schemeClr val="accent3">
              <a:lumMod val="40000"/>
              <a:lumOff val="60000"/>
            </a:schemeClr>
          </a:solidFill>
          <a:ln>
            <a:solidFill>
              <a:srgbClr val="02A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5867400" y="457200"/>
            <a:ext cx="0" cy="640080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27" y="2539317"/>
            <a:ext cx="1295400" cy="948171"/>
          </a:xfrm>
          <a:prstGeom prst="rect">
            <a:avLst/>
          </a:prstGeom>
        </p:spPr>
      </p:pic>
      <p:sp>
        <p:nvSpPr>
          <p:cNvPr id="34" name="TextBox 33"/>
          <p:cNvSpPr txBox="1"/>
          <p:nvPr/>
        </p:nvSpPr>
        <p:spPr>
          <a:xfrm>
            <a:off x="723899" y="2524780"/>
            <a:ext cx="1181101" cy="523220"/>
          </a:xfrm>
          <a:prstGeom prst="rect">
            <a:avLst/>
          </a:prstGeom>
          <a:noFill/>
        </p:spPr>
        <p:txBody>
          <a:bodyPr wrap="square" rtlCol="0">
            <a:spAutoFit/>
          </a:bodyPr>
          <a:lstStyle/>
          <a:p>
            <a:pPr algn="r"/>
            <a:r>
              <a:rPr lang="en-US" sz="1400" b="1" dirty="0" smtClean="0"/>
              <a:t>Densgrove Park</a:t>
            </a:r>
            <a:endParaRPr lang="en-US" sz="1400" b="1" dirty="0"/>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6021" y="2549203"/>
            <a:ext cx="1295824" cy="972229"/>
          </a:xfrm>
          <a:prstGeom prst="rect">
            <a:avLst/>
          </a:prstGeom>
        </p:spPr>
      </p:pic>
      <p:sp>
        <p:nvSpPr>
          <p:cNvPr id="36" name="TextBox 35"/>
          <p:cNvSpPr txBox="1"/>
          <p:nvPr/>
        </p:nvSpPr>
        <p:spPr>
          <a:xfrm>
            <a:off x="2514600" y="2600980"/>
            <a:ext cx="1181101" cy="523220"/>
          </a:xfrm>
          <a:prstGeom prst="rect">
            <a:avLst/>
          </a:prstGeom>
          <a:noFill/>
        </p:spPr>
        <p:txBody>
          <a:bodyPr wrap="square" rtlCol="0">
            <a:spAutoFit/>
          </a:bodyPr>
          <a:lstStyle/>
          <a:p>
            <a:pPr algn="r"/>
            <a:r>
              <a:rPr lang="en-US" sz="1400" b="1" dirty="0" smtClean="0"/>
              <a:t>Riverdale Park</a:t>
            </a:r>
            <a:endParaRPr lang="en-US" sz="1400" b="1" dirty="0"/>
          </a:p>
        </p:txBody>
      </p:sp>
      <p:sp>
        <p:nvSpPr>
          <p:cNvPr id="37" name="TextBox 36"/>
          <p:cNvSpPr txBox="1"/>
          <p:nvPr/>
        </p:nvSpPr>
        <p:spPr>
          <a:xfrm>
            <a:off x="4154630" y="2537936"/>
            <a:ext cx="1181101" cy="738664"/>
          </a:xfrm>
          <a:prstGeom prst="rect">
            <a:avLst/>
          </a:prstGeom>
          <a:noFill/>
        </p:spPr>
        <p:txBody>
          <a:bodyPr wrap="square" rtlCol="0">
            <a:spAutoFit/>
          </a:bodyPr>
          <a:lstStyle/>
          <a:p>
            <a:pPr algn="r"/>
            <a:r>
              <a:rPr lang="en-US" sz="1400" b="1" dirty="0" smtClean="0"/>
              <a:t>Trinity Bellwoods</a:t>
            </a:r>
          </a:p>
          <a:p>
            <a:pPr algn="r"/>
            <a:r>
              <a:rPr lang="en-US" sz="1400" b="1" dirty="0" smtClean="0"/>
              <a:t>Park</a:t>
            </a:r>
            <a:endParaRPr lang="en-US" sz="1400" b="1" dirty="0"/>
          </a:p>
        </p:txBody>
      </p:sp>
      <p:sp>
        <p:nvSpPr>
          <p:cNvPr id="2" name="Title 1"/>
          <p:cNvSpPr>
            <a:spLocks noGrp="1"/>
          </p:cNvSpPr>
          <p:nvPr>
            <p:ph type="title"/>
          </p:nvPr>
        </p:nvSpPr>
        <p:spPr>
          <a:xfrm>
            <a:off x="602674" y="685800"/>
            <a:ext cx="3207326" cy="526610"/>
          </a:xfrm>
          <a:solidFill>
            <a:schemeClr val="bg1"/>
          </a:solidFill>
        </p:spPr>
        <p:txBody>
          <a:bodyPr>
            <a:normAutofit fontScale="90000"/>
          </a:bodyPr>
          <a:lstStyle/>
          <a:p>
            <a:pPr algn="l"/>
            <a:r>
              <a:rPr lang="en-US" sz="3200" dirty="0" smtClean="0"/>
              <a:t>Find an outing</a:t>
            </a:r>
            <a:endParaRPr lang="en-US" sz="3200" dirty="0"/>
          </a:p>
        </p:txBody>
      </p:sp>
    </p:spTree>
    <p:extLst>
      <p:ext uri="{BB962C8B-B14F-4D97-AF65-F5344CB8AC3E}">
        <p14:creationId xmlns:p14="http://schemas.microsoft.com/office/powerpoint/2010/main" val="316199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27" y="4953000"/>
            <a:ext cx="1308452" cy="980076"/>
          </a:xfrm>
          <a:prstGeom prst="rect">
            <a:avLst/>
          </a:prstGeom>
        </p:spPr>
      </p:pic>
      <p:sp>
        <p:nvSpPr>
          <p:cNvPr id="2" name="Title 1"/>
          <p:cNvSpPr>
            <a:spLocks noGrp="1"/>
          </p:cNvSpPr>
          <p:nvPr>
            <p:ph type="title"/>
          </p:nvPr>
        </p:nvSpPr>
        <p:spPr>
          <a:xfrm>
            <a:off x="675408" y="609600"/>
            <a:ext cx="3207326" cy="720436"/>
          </a:xfrm>
        </p:spPr>
        <p:txBody>
          <a:bodyPr>
            <a:normAutofit/>
          </a:bodyPr>
          <a:lstStyle/>
          <a:p>
            <a:pPr algn="l"/>
            <a:r>
              <a:rPr lang="en-US" sz="3200" dirty="0" smtClean="0"/>
              <a:t>Find an outing</a:t>
            </a:r>
            <a:endParaRPr lang="en-US" sz="3200" dirty="0"/>
          </a:p>
        </p:txBody>
      </p:sp>
      <p:sp>
        <p:nvSpPr>
          <p:cNvPr id="4" name="Rectangle 3"/>
          <p:cNvSpPr/>
          <p:nvPr/>
        </p:nvSpPr>
        <p:spPr>
          <a:xfrm>
            <a:off x="533400" y="609600"/>
            <a:ext cx="5174672"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45720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68036" y="1540328"/>
            <a:ext cx="5126183" cy="369332"/>
          </a:xfrm>
          <a:prstGeom prst="rect">
            <a:avLst/>
          </a:prstGeom>
          <a:solidFill>
            <a:schemeClr val="bg1"/>
          </a:solidFill>
          <a:ln>
            <a:solidFill>
              <a:schemeClr val="tx1">
                <a:lumMod val="65000"/>
                <a:lumOff val="35000"/>
              </a:schemeClr>
            </a:solidFill>
          </a:ln>
        </p:spPr>
        <p:txBody>
          <a:bodyPr wrap="square" rtlCol="0">
            <a:spAutoFit/>
          </a:bodyPr>
          <a:lstStyle/>
          <a:p>
            <a:r>
              <a:rPr lang="en-US" dirty="0" smtClean="0"/>
              <a:t>Filter by location, date</a:t>
            </a:r>
            <a:endParaRPr lang="en-US" dirty="0"/>
          </a:p>
        </p:txBody>
      </p:sp>
      <p:sp>
        <p:nvSpPr>
          <p:cNvPr id="11" name="TextBox 10"/>
          <p:cNvSpPr txBox="1"/>
          <p:nvPr/>
        </p:nvSpPr>
        <p:spPr>
          <a:xfrm>
            <a:off x="6089073" y="3511546"/>
            <a:ext cx="2590800" cy="369332"/>
          </a:xfrm>
          <a:prstGeom prst="rect">
            <a:avLst/>
          </a:prstGeom>
          <a:noFill/>
        </p:spPr>
        <p:txBody>
          <a:bodyPr wrap="square" rtlCol="0">
            <a:spAutoFit/>
          </a:bodyPr>
          <a:lstStyle/>
          <a:p>
            <a:r>
              <a:rPr lang="en-US" b="1" dirty="0" smtClean="0"/>
              <a:t>Suggestions from Users</a:t>
            </a:r>
            <a:endParaRPr lang="en-US" b="1" dirty="0"/>
          </a:p>
        </p:txBody>
      </p:sp>
      <p:sp>
        <p:nvSpPr>
          <p:cNvPr id="12" name="TextBox 11"/>
          <p:cNvSpPr txBox="1"/>
          <p:nvPr/>
        </p:nvSpPr>
        <p:spPr>
          <a:xfrm>
            <a:off x="6172199" y="623455"/>
            <a:ext cx="2590800" cy="369332"/>
          </a:xfrm>
          <a:prstGeom prst="rect">
            <a:avLst/>
          </a:prstGeom>
          <a:noFill/>
        </p:spPr>
        <p:txBody>
          <a:bodyPr wrap="square" rtlCol="0">
            <a:spAutoFit/>
          </a:bodyPr>
          <a:lstStyle/>
          <a:p>
            <a:r>
              <a:rPr lang="en-US" b="1" dirty="0" smtClean="0"/>
              <a:t>Suggest an Outing:</a:t>
            </a:r>
            <a:endParaRPr lang="en-US" b="1" dirty="0"/>
          </a:p>
        </p:txBody>
      </p:sp>
      <p:sp>
        <p:nvSpPr>
          <p:cNvPr id="14" name="TextBox 13"/>
          <p:cNvSpPr txBox="1"/>
          <p:nvPr/>
        </p:nvSpPr>
        <p:spPr>
          <a:xfrm>
            <a:off x="6168736" y="1136210"/>
            <a:ext cx="2750127" cy="1200329"/>
          </a:xfrm>
          <a:prstGeom prst="rect">
            <a:avLst/>
          </a:prstGeom>
          <a:noFill/>
          <a:ln>
            <a:solidFill>
              <a:schemeClr val="accent3">
                <a:lumMod val="60000"/>
                <a:lumOff val="40000"/>
              </a:schemeClr>
            </a:solidFill>
          </a:ln>
        </p:spPr>
        <p:txBody>
          <a:bodyPr wrap="square" rtlCol="0">
            <a:spAutoFit/>
          </a:bodyPr>
          <a:lstStyle/>
          <a:p>
            <a:r>
              <a:rPr lang="en-US" dirty="0" smtClean="0"/>
              <a:t>Enter description here including locations and/or contact information</a:t>
            </a:r>
          </a:p>
          <a:p>
            <a:endParaRPr lang="en-US" dirty="0"/>
          </a:p>
        </p:txBody>
      </p:sp>
      <p:sp>
        <p:nvSpPr>
          <p:cNvPr id="17" name="TextBox 16"/>
          <p:cNvSpPr txBox="1"/>
          <p:nvPr/>
        </p:nvSpPr>
        <p:spPr>
          <a:xfrm>
            <a:off x="7640783" y="2644070"/>
            <a:ext cx="1219199" cy="369332"/>
          </a:xfrm>
          <a:prstGeom prst="rect">
            <a:avLst/>
          </a:prstGeom>
          <a:solidFill>
            <a:schemeClr val="tx1">
              <a:lumMod val="65000"/>
              <a:lumOff val="35000"/>
            </a:schemeClr>
          </a:solidFill>
          <a:ln>
            <a:solidFill>
              <a:schemeClr val="tx1">
                <a:lumMod val="65000"/>
                <a:lumOff val="35000"/>
              </a:schemeClr>
            </a:solidFill>
          </a:ln>
        </p:spPr>
        <p:txBody>
          <a:bodyPr wrap="square" rtlCol="0">
            <a:spAutoFit/>
          </a:bodyPr>
          <a:lstStyle/>
          <a:p>
            <a:pPr algn="ctr"/>
            <a:r>
              <a:rPr lang="en-US" dirty="0" smtClean="0">
                <a:solidFill>
                  <a:schemeClr val="bg1"/>
                </a:solidFill>
              </a:rPr>
              <a:t>Submit</a:t>
            </a:r>
            <a:endParaRPr lang="en-US" dirty="0">
              <a:solidFill>
                <a:schemeClr val="bg1"/>
              </a:solidFill>
            </a:endParaRPr>
          </a:p>
        </p:txBody>
      </p:sp>
      <p:sp>
        <p:nvSpPr>
          <p:cNvPr id="27" name="Down Arrow 26"/>
          <p:cNvSpPr/>
          <p:nvPr/>
        </p:nvSpPr>
        <p:spPr>
          <a:xfrm>
            <a:off x="5214502" y="1551709"/>
            <a:ext cx="308265"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029200" y="609600"/>
            <a:ext cx="678872"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172199" y="4081260"/>
            <a:ext cx="1156855" cy="110179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74971" y="4100946"/>
            <a:ext cx="1156855" cy="110179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5867400" y="457200"/>
            <a:ext cx="0" cy="640080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527" y="2336540"/>
            <a:ext cx="1295400" cy="1076972"/>
          </a:xfrm>
          <a:prstGeom prst="rect">
            <a:avLst/>
          </a:prstGeom>
        </p:spPr>
      </p:pic>
      <p:sp>
        <p:nvSpPr>
          <p:cNvPr id="34" name="TextBox 33"/>
          <p:cNvSpPr txBox="1"/>
          <p:nvPr/>
        </p:nvSpPr>
        <p:spPr>
          <a:xfrm>
            <a:off x="2133596" y="2290250"/>
            <a:ext cx="3560619" cy="1169551"/>
          </a:xfrm>
          <a:prstGeom prst="rect">
            <a:avLst/>
          </a:prstGeom>
          <a:noFill/>
        </p:spPr>
        <p:txBody>
          <a:bodyPr wrap="square" rtlCol="0">
            <a:spAutoFit/>
          </a:bodyPr>
          <a:lstStyle/>
          <a:p>
            <a:r>
              <a:rPr lang="en-US" sz="1400" b="1" dirty="0" smtClean="0"/>
              <a:t>Densgrove Park</a:t>
            </a:r>
          </a:p>
          <a:p>
            <a:r>
              <a:rPr lang="en-US" sz="1400" dirty="0" smtClean="0"/>
              <a:t>Very </a:t>
            </a:r>
            <a:r>
              <a:rPr lang="en-US" sz="1400" dirty="0"/>
              <a:t>large quiet field to read a book alone or spend time with family. A small playground and two baseball fields for children and families to spend time together.</a:t>
            </a:r>
            <a:r>
              <a:rPr lang="en-US" sz="1400" dirty="0" smtClean="0"/>
              <a:t> </a:t>
            </a:r>
            <a:endParaRPr lang="en-US" sz="1400" b="1" dirty="0"/>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527" y="3657600"/>
            <a:ext cx="1295824" cy="1010841"/>
          </a:xfrm>
          <a:prstGeom prst="rect">
            <a:avLst/>
          </a:prstGeom>
        </p:spPr>
      </p:pic>
      <p:sp>
        <p:nvSpPr>
          <p:cNvPr id="36" name="TextBox 35"/>
          <p:cNvSpPr txBox="1"/>
          <p:nvPr/>
        </p:nvSpPr>
        <p:spPr>
          <a:xfrm>
            <a:off x="2133596" y="3679665"/>
            <a:ext cx="2438400" cy="523220"/>
          </a:xfrm>
          <a:prstGeom prst="rect">
            <a:avLst/>
          </a:prstGeom>
          <a:noFill/>
        </p:spPr>
        <p:txBody>
          <a:bodyPr wrap="square" rtlCol="0">
            <a:spAutoFit/>
          </a:bodyPr>
          <a:lstStyle/>
          <a:p>
            <a:r>
              <a:rPr lang="en-US" sz="1400" b="1" dirty="0" smtClean="0"/>
              <a:t>Riverdale Park</a:t>
            </a:r>
          </a:p>
          <a:p>
            <a:r>
              <a:rPr lang="en-US" sz="1400" dirty="0" smtClean="0"/>
              <a:t>Public park</a:t>
            </a:r>
            <a:endParaRPr lang="en-US" sz="1400" dirty="0"/>
          </a:p>
        </p:txBody>
      </p:sp>
      <p:sp>
        <p:nvSpPr>
          <p:cNvPr id="37" name="TextBox 36"/>
          <p:cNvSpPr txBox="1"/>
          <p:nvPr/>
        </p:nvSpPr>
        <p:spPr>
          <a:xfrm>
            <a:off x="2154380" y="4809691"/>
            <a:ext cx="3560619" cy="1169551"/>
          </a:xfrm>
          <a:prstGeom prst="rect">
            <a:avLst/>
          </a:prstGeom>
          <a:noFill/>
        </p:spPr>
        <p:txBody>
          <a:bodyPr wrap="square" rtlCol="0">
            <a:spAutoFit/>
          </a:bodyPr>
          <a:lstStyle/>
          <a:p>
            <a:r>
              <a:rPr lang="en-US" sz="1400" b="1" dirty="0" smtClean="0"/>
              <a:t>Trinity Bellwoods Park</a:t>
            </a:r>
          </a:p>
          <a:p>
            <a:r>
              <a:rPr lang="en-US" sz="1400" dirty="0"/>
              <a:t>Trinity Bellwoods Park is a large, green space so you can always find a place to sit and chill, just read or engage in physical activity. It's relaxing and </a:t>
            </a:r>
            <a:r>
              <a:rPr lang="en-US" sz="1400" dirty="0" smtClean="0"/>
              <a:t>free….</a:t>
            </a:r>
            <a:r>
              <a:rPr lang="en-US" sz="1400" i="1" dirty="0" smtClean="0"/>
              <a:t>cont’d</a:t>
            </a:r>
            <a:endParaRPr lang="en-US" sz="1400" b="1" i="1" dirty="0"/>
          </a:p>
        </p:txBody>
      </p:sp>
      <p:sp>
        <p:nvSpPr>
          <p:cNvPr id="31" name="Rectangle 30"/>
          <p:cNvSpPr/>
          <p:nvPr/>
        </p:nvSpPr>
        <p:spPr>
          <a:xfrm>
            <a:off x="0" y="457200"/>
            <a:ext cx="5867400" cy="990600"/>
          </a:xfrm>
          <a:prstGeom prst="rect">
            <a:avLst/>
          </a:prstGeom>
          <a:solidFill>
            <a:srgbClr val="02A7CE"/>
          </a:solidFill>
          <a:ln>
            <a:solidFill>
              <a:srgbClr val="02A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36864" y="623455"/>
            <a:ext cx="5174672"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029200" y="609600"/>
            <a:ext cx="678872"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p:cNvSpPr txBox="1">
            <a:spLocks/>
          </p:cNvSpPr>
          <p:nvPr/>
        </p:nvSpPr>
        <p:spPr>
          <a:xfrm>
            <a:off x="602674" y="685800"/>
            <a:ext cx="3207326" cy="526610"/>
          </a:xfrm>
          <a:prstGeom prst="rect">
            <a:avLst/>
          </a:prstGeom>
          <a:solidFill>
            <a:schemeClr val="bg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smtClean="0"/>
              <a:t>Find an outing</a:t>
            </a:r>
            <a:endParaRPr lang="en-US" sz="3200" dirty="0"/>
          </a:p>
        </p:txBody>
      </p:sp>
    </p:spTree>
    <p:extLst>
      <p:ext uri="{BB962C8B-B14F-4D97-AF65-F5344CB8AC3E}">
        <p14:creationId xmlns:p14="http://schemas.microsoft.com/office/powerpoint/2010/main" val="3676357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145</Words>
  <Application>Microsoft Office PowerPoint</Application>
  <PresentationFormat>On-screen Show (4:3)</PresentationFormat>
  <Paragraphs>27</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Find an outing</vt:lpstr>
      <vt:lpstr>Find an outing</vt:lpstr>
    </vt:vector>
  </TitlesOfParts>
  <Company>St. Michael's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Jesmin Antony</dc:creator>
  <cp:lastModifiedBy>Jesmin Antony</cp:lastModifiedBy>
  <cp:revision>11</cp:revision>
  <dcterms:created xsi:type="dcterms:W3CDTF">2014-11-09T02:46:50Z</dcterms:created>
  <dcterms:modified xsi:type="dcterms:W3CDTF">2014-11-09T04:57:52Z</dcterms:modified>
</cp:coreProperties>
</file>