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smin Antony" initials="J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3BCB7-751C-48B0-B1B9-CCC8031891DE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CB27DA-2C2C-4F84-90B1-2B886E4F5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55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FB42C-15D0-4C41-BDC1-99B80A1705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04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91DB-3665-42A3-B465-194E33D5CA4B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961EA-3400-48C1-8D9C-95D33F2CD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21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91DB-3665-42A3-B465-194E33D5CA4B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961EA-3400-48C1-8D9C-95D33F2CD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5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91DB-3665-42A3-B465-194E33D5CA4B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961EA-3400-48C1-8D9C-95D33F2CD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51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91DB-3665-42A3-B465-194E33D5CA4B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961EA-3400-48C1-8D9C-95D33F2CD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65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91DB-3665-42A3-B465-194E33D5CA4B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961EA-3400-48C1-8D9C-95D33F2CD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38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91DB-3665-42A3-B465-194E33D5CA4B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961EA-3400-48C1-8D9C-95D33F2CD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27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91DB-3665-42A3-B465-194E33D5CA4B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961EA-3400-48C1-8D9C-95D33F2CD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62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91DB-3665-42A3-B465-194E33D5CA4B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961EA-3400-48C1-8D9C-95D33F2CD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0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91DB-3665-42A3-B465-194E33D5CA4B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961EA-3400-48C1-8D9C-95D33F2CD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77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91DB-3665-42A3-B465-194E33D5CA4B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961EA-3400-48C1-8D9C-95D33F2CD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54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91DB-3665-42A3-B465-194E33D5CA4B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961EA-3400-48C1-8D9C-95D33F2CD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61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E91DB-3665-42A3-B465-194E33D5CA4B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961EA-3400-48C1-8D9C-95D33F2CD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69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408" y="609600"/>
            <a:ext cx="3207326" cy="720436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Find an outing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533400" y="609600"/>
            <a:ext cx="5174672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029200" y="609600"/>
            <a:ext cx="678872" cy="685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457200"/>
            <a:ext cx="9144000" cy="990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36864" y="623455"/>
            <a:ext cx="5174672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029200" y="609600"/>
            <a:ext cx="678872" cy="685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602674" y="685800"/>
            <a:ext cx="3207326" cy="52661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Search by keyword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36864" y="2495167"/>
            <a:ext cx="4831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 smtClean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5708072" y="1447800"/>
            <a:ext cx="0" cy="54102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3400" y="1905000"/>
            <a:ext cx="221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Select all that apply</a:t>
            </a:r>
            <a:endParaRPr lang="en-US" b="1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381000" y="2274332"/>
            <a:ext cx="24384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1905000"/>
            <a:ext cx="221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Filter by</a:t>
            </a:r>
            <a:endParaRPr lang="en-US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5943600" y="2304228"/>
            <a:ext cx="2521526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3850" y="2495167"/>
            <a:ext cx="25717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Abuse (emotional, physical)</a:t>
            </a:r>
          </a:p>
          <a:p>
            <a:r>
              <a:rPr lang="en-US" sz="1600" dirty="0"/>
              <a:t>Addictions</a:t>
            </a:r>
          </a:p>
          <a:p>
            <a:r>
              <a:rPr lang="en-US" sz="1600" dirty="0"/>
              <a:t>Adjustment Issues</a:t>
            </a:r>
          </a:p>
          <a:p>
            <a:r>
              <a:rPr lang="en-US" sz="1600" dirty="0"/>
              <a:t>Alcohol or Drug Abuse</a:t>
            </a:r>
          </a:p>
          <a:p>
            <a:r>
              <a:rPr lang="en-US" sz="1600" dirty="0"/>
              <a:t>Body Image Concerns</a:t>
            </a:r>
          </a:p>
          <a:p>
            <a:r>
              <a:rPr lang="en-US" sz="1600" dirty="0"/>
              <a:t>Careers </a:t>
            </a:r>
          </a:p>
          <a:p>
            <a:r>
              <a:rPr lang="en-US" sz="1600" dirty="0"/>
              <a:t>Childcare</a:t>
            </a:r>
          </a:p>
          <a:p>
            <a:r>
              <a:rPr lang="en-US" sz="1600" dirty="0"/>
              <a:t>Decision-making Issues</a:t>
            </a:r>
          </a:p>
          <a:p>
            <a:r>
              <a:rPr lang="en-US" sz="1600" dirty="0"/>
              <a:t>Depression/Anxiety</a:t>
            </a:r>
          </a:p>
          <a:p>
            <a:r>
              <a:rPr lang="en-US" sz="1600" dirty="0"/>
              <a:t>Disability Issues</a:t>
            </a:r>
          </a:p>
          <a:p>
            <a:r>
              <a:rPr lang="en-US" sz="1600" dirty="0"/>
              <a:t>Eating Disorders</a:t>
            </a:r>
          </a:p>
          <a:p>
            <a:r>
              <a:rPr lang="en-US" sz="1600" dirty="0"/>
              <a:t>Family problems</a:t>
            </a:r>
          </a:p>
          <a:p>
            <a:r>
              <a:rPr lang="en-US" sz="1600" dirty="0"/>
              <a:t>Financial issues</a:t>
            </a:r>
          </a:p>
          <a:p>
            <a:r>
              <a:rPr lang="en-US" sz="1600" dirty="0"/>
              <a:t>Grief and Loss</a:t>
            </a:r>
          </a:p>
          <a:p>
            <a:r>
              <a:rPr lang="en-US" sz="1600" dirty="0"/>
              <a:t>HIV/STI </a:t>
            </a:r>
            <a:r>
              <a:rPr lang="en-US" sz="1600" dirty="0" smtClean="0"/>
              <a:t>Testing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3013362" y="1736854"/>
            <a:ext cx="257175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Housing</a:t>
            </a:r>
          </a:p>
          <a:p>
            <a:r>
              <a:rPr lang="en-US" sz="1600" dirty="0"/>
              <a:t>Immigration Services</a:t>
            </a:r>
          </a:p>
          <a:p>
            <a:r>
              <a:rPr lang="en-US" sz="1600" dirty="0"/>
              <a:t>International Student</a:t>
            </a:r>
          </a:p>
          <a:p>
            <a:r>
              <a:rPr lang="en-US" sz="1600" dirty="0"/>
              <a:t>Legal concerns</a:t>
            </a:r>
          </a:p>
          <a:p>
            <a:r>
              <a:rPr lang="en-US" sz="1600" dirty="0"/>
              <a:t>LGBTQ2 Issues</a:t>
            </a:r>
          </a:p>
          <a:p>
            <a:r>
              <a:rPr lang="en-US" sz="1600" dirty="0"/>
              <a:t>Loneliness</a:t>
            </a:r>
          </a:p>
          <a:p>
            <a:r>
              <a:rPr lang="en-US" sz="1600" dirty="0"/>
              <a:t>Mental disorders</a:t>
            </a:r>
          </a:p>
          <a:p>
            <a:r>
              <a:rPr lang="en-US" sz="1600" dirty="0"/>
              <a:t>Problem Gambling</a:t>
            </a:r>
          </a:p>
          <a:p>
            <a:r>
              <a:rPr lang="en-US" sz="1600" dirty="0"/>
              <a:t>Procrastination</a:t>
            </a:r>
          </a:p>
          <a:p>
            <a:r>
              <a:rPr lang="en-US" sz="1600" dirty="0"/>
              <a:t>Relationship Issues </a:t>
            </a:r>
          </a:p>
          <a:p>
            <a:r>
              <a:rPr lang="en-US" sz="1600" dirty="0"/>
              <a:t>Self Esteem Issues</a:t>
            </a:r>
          </a:p>
          <a:p>
            <a:r>
              <a:rPr lang="en-US" sz="1600" dirty="0"/>
              <a:t>Sexual Assault</a:t>
            </a:r>
          </a:p>
          <a:p>
            <a:r>
              <a:rPr lang="en-US" sz="1600" dirty="0"/>
              <a:t>Sexuality</a:t>
            </a:r>
          </a:p>
          <a:p>
            <a:r>
              <a:rPr lang="en-US" sz="1600" dirty="0"/>
              <a:t>Sleep problems</a:t>
            </a:r>
          </a:p>
          <a:p>
            <a:r>
              <a:rPr lang="en-US" sz="1600" dirty="0"/>
              <a:t>Social Anxiety</a:t>
            </a:r>
          </a:p>
          <a:p>
            <a:r>
              <a:rPr lang="en-US" sz="1600" dirty="0"/>
              <a:t>Stress</a:t>
            </a:r>
          </a:p>
          <a:p>
            <a:r>
              <a:rPr lang="en-US" sz="1600" dirty="0"/>
              <a:t>Suicidal ideation/behavior</a:t>
            </a:r>
          </a:p>
          <a:p>
            <a:r>
              <a:rPr lang="en-US" sz="1600" dirty="0"/>
              <a:t>Traumatic Events</a:t>
            </a:r>
          </a:p>
          <a:p>
            <a:r>
              <a:rPr lang="en-US" sz="1600" dirty="0"/>
              <a:t>Women’s Services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43600" y="2495167"/>
            <a:ext cx="23691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Age (enter age ____)</a:t>
            </a:r>
          </a:p>
          <a:p>
            <a:endParaRPr lang="en-US" dirty="0"/>
          </a:p>
          <a:p>
            <a:r>
              <a:rPr lang="en-US" dirty="0" smtClean="0"/>
              <a:t>Gender (male, female, rather not say)</a:t>
            </a:r>
          </a:p>
          <a:p>
            <a:endParaRPr lang="en-US" dirty="0"/>
          </a:p>
          <a:p>
            <a:r>
              <a:rPr lang="en-US" dirty="0" smtClean="0"/>
              <a:t>Location (close to____)</a:t>
            </a:r>
          </a:p>
          <a:p>
            <a:endParaRPr lang="en-US" dirty="0"/>
          </a:p>
          <a:p>
            <a:r>
              <a:rPr lang="en-US" dirty="0" err="1" smtClean="0"/>
              <a:t>Accesibility</a:t>
            </a:r>
            <a:r>
              <a:rPr lang="en-US" dirty="0" smtClean="0"/>
              <a:t> issues (wheelchair, hearing, vision,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Hours (open now?)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3350" y="2571367"/>
            <a:ext cx="171450" cy="1718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33350" y="2819399"/>
            <a:ext cx="171450" cy="1718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37681" y="3048000"/>
            <a:ext cx="171450" cy="1718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35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100</Words>
  <Application>Microsoft Office PowerPoint</Application>
  <PresentationFormat>On-screen Show (4:3)</PresentationFormat>
  <Paragraphs>48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Find an outing</vt:lpstr>
    </vt:vector>
  </TitlesOfParts>
  <Company>St. Michael's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Jesmin Antony</dc:creator>
  <cp:lastModifiedBy>Jesmin Antony</cp:lastModifiedBy>
  <cp:revision>4</cp:revision>
  <dcterms:created xsi:type="dcterms:W3CDTF">2014-11-09T05:14:26Z</dcterms:created>
  <dcterms:modified xsi:type="dcterms:W3CDTF">2014-11-09T05:29:33Z</dcterms:modified>
</cp:coreProperties>
</file>