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476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F00A76-E1F2-7762-5A6E-E2EB4C351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9E8CF3E-4343-11DD-E28E-B9E05B70EF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6A86AB-F526-472C-C928-2B70F31CD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5A1F-7D93-49D3-83CC-9CCD8B931C71}" type="datetimeFigureOut">
              <a:rPr lang="zh-TW" altLang="en-US" smtClean="0"/>
              <a:t>2024/1/20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78A790-2A2B-47BE-4751-EA5EAA53D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5608767-C536-F2E2-7C11-9D2F9C3FA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1EC8-1BEE-4C31-8DF4-BB4E7AB5F4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0002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4AA39A-FD08-06DF-38B0-66647715B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5589AD1-01D3-1C45-5478-7B2E80E38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236BE01-E474-3B5D-0F36-3BED35DED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5A1F-7D93-49D3-83CC-9CCD8B931C71}" type="datetimeFigureOut">
              <a:rPr lang="zh-TW" altLang="en-US" smtClean="0"/>
              <a:t>2024/1/20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0C7225-9B38-25F3-702B-C56E0F13C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DA3278-2FBB-BD2C-AD5F-8CA7CAE48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1EC8-1BEE-4C31-8DF4-BB4E7AB5F4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3750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09AF614-99DB-62DC-ACDF-83EDD5E0BD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EE69BFE-1CCE-A0F1-D157-6AA6F5318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11A9F55-A4CD-DED5-E986-134F76A3F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5A1F-7D93-49D3-83CC-9CCD8B931C71}" type="datetimeFigureOut">
              <a:rPr lang="zh-TW" altLang="en-US" smtClean="0"/>
              <a:t>2024/1/20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E7B4B0-70C0-9B4B-2013-D5719107D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4DF9ADB-0502-2822-6A27-6D220D5E0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1EC8-1BEE-4C31-8DF4-BB4E7AB5F4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5347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AA9E06-D853-D7A4-153D-6A6DF896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BB3961-6B11-3442-8149-D0BAD5FC6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72827A7-8CC3-F17C-6418-8A496FCE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5A1F-7D93-49D3-83CC-9CCD8B931C71}" type="datetimeFigureOut">
              <a:rPr lang="zh-TW" altLang="en-US" smtClean="0"/>
              <a:t>2024/1/20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C338E1-95F6-BD1E-5EBF-D078EAC43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434D09-0900-4094-4E88-3F5503E53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1EC8-1BEE-4C31-8DF4-BB4E7AB5F4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5006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2B0301-9C1E-8D5F-41DF-1310C929A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0ABC3D4-182E-F9A8-7978-769B6CA3A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7F78DB-65CD-BE71-CCD9-C785A85F7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5A1F-7D93-49D3-83CC-9CCD8B931C71}" type="datetimeFigureOut">
              <a:rPr lang="zh-TW" altLang="en-US" smtClean="0"/>
              <a:t>2024/1/20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CBEFDF-5139-0413-377D-23074977F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F6450F-27BA-1B5D-0212-08F6EE1C6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1EC8-1BEE-4C31-8DF4-BB4E7AB5F4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6438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3D67C7-DFB2-7685-45FA-EE32D0104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E71854-515A-A38D-34D9-6610226377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668E775-944B-84AA-12B6-8A7A26E4B7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579D6CB-07BD-3720-ADD0-AF0639860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5A1F-7D93-49D3-83CC-9CCD8B931C71}" type="datetimeFigureOut">
              <a:rPr lang="zh-TW" altLang="en-US" smtClean="0"/>
              <a:t>2024/1/20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26A0910-A465-518F-3892-61C71A2A0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DDA78C8-302D-B525-C1F6-A925AB389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1EC8-1BEE-4C31-8DF4-BB4E7AB5F4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6490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DA10E4-42EE-16CD-6B08-0AA2E5422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08FF4A1-CBF4-A6A6-494E-2D1796F55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5E78FD1-3B1B-8510-6C0C-A12CC5026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A6436E3-9FD5-E489-6483-E67252ADD4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0EC3253-F22F-F81C-6034-CC03E6DC64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4F90939-649F-6266-4AEA-7D0BF01AF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5A1F-7D93-49D3-83CC-9CCD8B931C71}" type="datetimeFigureOut">
              <a:rPr lang="zh-TW" altLang="en-US" smtClean="0"/>
              <a:t>2024/1/20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5765116-5F9B-C09E-6FBC-79EC867E4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9BBA38C-4BE2-81F5-2945-186B30EFF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1EC8-1BEE-4C31-8DF4-BB4E7AB5F4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2609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692E5C-2271-3A82-2113-C69F73C12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FBD90DA-17AB-1FBF-32AA-734829F5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5A1F-7D93-49D3-83CC-9CCD8B931C71}" type="datetimeFigureOut">
              <a:rPr lang="zh-TW" altLang="en-US" smtClean="0"/>
              <a:t>2024/1/20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8F37F8C-657F-57A8-7FB1-9875DCD4E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0084D0B-2AF7-4ABA-E4E2-3D37EFE5D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1EC8-1BEE-4C31-8DF4-BB4E7AB5F4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0771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6D6B657-AA5B-412C-03AF-E9C708634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5A1F-7D93-49D3-83CC-9CCD8B931C71}" type="datetimeFigureOut">
              <a:rPr lang="zh-TW" altLang="en-US" smtClean="0"/>
              <a:t>2024/1/20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1BC366B-39E1-9B01-880B-D64C49A43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0501E50-9070-321C-AED6-45C79236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1EC8-1BEE-4C31-8DF4-BB4E7AB5F4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4683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FFE9A0-AE5D-DC9F-1B4C-AC6FEF2DC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A62843-8F72-A8F7-4057-C0207C98D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359A0FD-A373-9880-FCF4-9B1A60662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9E380EF-5411-B38E-5533-A6BC0C64D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5A1F-7D93-49D3-83CC-9CCD8B931C71}" type="datetimeFigureOut">
              <a:rPr lang="zh-TW" altLang="en-US" smtClean="0"/>
              <a:t>2024/1/20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B45B792-E9D9-F1A4-B8FC-BAF1FBD1E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3326D16-73F3-33C4-1A6F-1CE651CBB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1EC8-1BEE-4C31-8DF4-BB4E7AB5F4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5939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D6742F-B3A3-9029-6B79-783920DA3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DF84653-AD6B-7CBD-71BC-4CD00F5933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081514F-1B4E-081E-9307-EF5B59969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1447587-7AA6-BEC3-DC38-735CEA733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5A1F-7D93-49D3-83CC-9CCD8B931C71}" type="datetimeFigureOut">
              <a:rPr lang="zh-TW" altLang="en-US" smtClean="0"/>
              <a:t>2024/1/20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4C25A15-F03A-6FE1-0665-AFCE17BBE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34E133C-103D-3675-6840-E97C2590E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481EC8-1BEE-4C31-8DF4-BB4E7AB5F4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4057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9FD09BE-AC5D-2186-17DC-8E07072A5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39F6190-AD37-3684-24B2-823FCCC99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22550A8-BE29-2C24-50E9-61F9DEF8F9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335A1F-7D93-49D3-83CC-9CCD8B931C71}" type="datetimeFigureOut">
              <a:rPr lang="zh-TW" altLang="en-US" smtClean="0"/>
              <a:t>2024/1/20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F22C61A-65CC-E4F7-59A0-CE3997AB76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4E8579-E59C-9AC6-C75B-126A57ABD6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481EC8-1BEE-4C31-8DF4-BB4E7AB5F4C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8841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C8B682-D69A-50E1-730D-B41D58D319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49366E0-5868-15BE-A249-17359E4002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300C137-6D87-1385-EE3E-09477824D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9305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內容版面配置區 4" descr="一張含有 文字, 螢幕擷取畫面, 字型, 設計 的圖片&#10;&#10;自動產生的描述">
            <a:extLst>
              <a:ext uri="{FF2B5EF4-FFF2-40B4-BE49-F238E27FC236}">
                <a16:creationId xmlns:a16="http://schemas.microsoft.com/office/drawing/2014/main" id="{FEA33F0F-0EA4-762C-9121-0646F91E48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315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內容版面配置區 4" descr="一張含有 文字, 螢幕擷取畫面, 正方形, 字型 的圖片&#10;&#10;自動產生的描述">
            <a:extLst>
              <a:ext uri="{FF2B5EF4-FFF2-40B4-BE49-F238E27FC236}">
                <a16:creationId xmlns:a16="http://schemas.microsoft.com/office/drawing/2014/main" id="{37BA92FC-DD0D-409E-A391-BDF2561666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170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內容版面配置區 6" descr="一張含有 文字, 螢幕擷取畫面, 字型, 標誌 的圖片&#10;&#10;自動產生的描述">
            <a:extLst>
              <a:ext uri="{FF2B5EF4-FFF2-40B4-BE49-F238E27FC236}">
                <a16:creationId xmlns:a16="http://schemas.microsoft.com/office/drawing/2014/main" id="{0AB6E2C8-E514-276C-82D9-8A54D9B2B7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375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內容版面配置區 4" descr="一張含有 文字, 螢幕擷取畫面, 設計 的圖片&#10;&#10;自動產生的描述">
            <a:extLst>
              <a:ext uri="{FF2B5EF4-FFF2-40B4-BE49-F238E27FC236}">
                <a16:creationId xmlns:a16="http://schemas.microsoft.com/office/drawing/2014/main" id="{4AD2453E-D954-0A10-89B1-51CC16E7A3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078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內容版面配置區 4" descr="一張含有 文字, 螢幕擷取畫面, 字型, 名片 的圖片&#10;&#10;自動產生的描述">
            <a:extLst>
              <a:ext uri="{FF2B5EF4-FFF2-40B4-BE49-F238E27FC236}">
                <a16:creationId xmlns:a16="http://schemas.microsoft.com/office/drawing/2014/main" id="{EC354933-E871-0D70-AB78-055D2D1A1A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467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內容版面配置區 4" descr="一張含有 文字, 螢幕擷取畫面, 設計 的圖片&#10;&#10;自動產生的描述">
            <a:extLst>
              <a:ext uri="{FF2B5EF4-FFF2-40B4-BE49-F238E27FC236}">
                <a16:creationId xmlns:a16="http://schemas.microsoft.com/office/drawing/2014/main" id="{781E30EA-A569-A971-3414-634079F10B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453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內容版面配置區 4" descr="一張含有 文字, 螢幕擷取畫面, 字型, 設計 的圖片&#10;&#10;自動產生的描述">
            <a:extLst>
              <a:ext uri="{FF2B5EF4-FFF2-40B4-BE49-F238E27FC236}">
                <a16:creationId xmlns:a16="http://schemas.microsoft.com/office/drawing/2014/main" id="{1D0B9233-6AB6-670B-36CF-144FD2EF20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329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內容版面配置區 4" descr="一張含有 文字, 螢幕擷取畫面, 字型, 設計 的圖片&#10;&#10;自動產生的描述">
            <a:extLst>
              <a:ext uri="{FF2B5EF4-FFF2-40B4-BE49-F238E27FC236}">
                <a16:creationId xmlns:a16="http://schemas.microsoft.com/office/drawing/2014/main" id="{82B45565-6C2C-4DDA-B293-1D88D5E7CB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049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內容版面配置區 4" descr="一張含有 文字, 螢幕擷取畫面, 字型, 設計 的圖片&#10;&#10;自動產生的描述">
            <a:extLst>
              <a:ext uri="{FF2B5EF4-FFF2-40B4-BE49-F238E27FC236}">
                <a16:creationId xmlns:a16="http://schemas.microsoft.com/office/drawing/2014/main" id="{D020205B-181C-0AF5-D61E-4ADB2C93C2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186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內容版面配置區 4" descr="一張含有 文字, 螢幕擷取畫面, 字型, 設計 的圖片&#10;&#10;自動產生的描述">
            <a:extLst>
              <a:ext uri="{FF2B5EF4-FFF2-40B4-BE49-F238E27FC236}">
                <a16:creationId xmlns:a16="http://schemas.microsoft.com/office/drawing/2014/main" id="{048FC0D3-3D5D-2E2B-2A48-8E7C077E8C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076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寬螢幕</PresentationFormat>
  <Paragraphs>0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jessica tsao</dc:creator>
  <cp:lastModifiedBy>jessica tsao</cp:lastModifiedBy>
  <cp:revision>2</cp:revision>
  <dcterms:created xsi:type="dcterms:W3CDTF">2024-01-05T15:15:37Z</dcterms:created>
  <dcterms:modified xsi:type="dcterms:W3CDTF">2024-01-20T09:50:15Z</dcterms:modified>
</cp:coreProperties>
</file>