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Gaming hours v Grade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cat>
            <c:strRef>
              <c:f>student_survey_data!$W$22:$W$26</c:f>
              <c:strCache>
                <c:ptCount val="5"/>
                <c:pt idx="0">
                  <c:v>HD</c:v>
                </c:pt>
                <c:pt idx="1">
                  <c:v>D</c:v>
                </c:pt>
                <c:pt idx="2">
                  <c:v>C</c:v>
                </c:pt>
                <c:pt idx="3">
                  <c:v>P</c:v>
                </c:pt>
                <c:pt idx="4">
                  <c:v>N</c:v>
                </c:pt>
              </c:strCache>
            </c:strRef>
          </c:cat>
          <c:val>
            <c:numRef>
              <c:f>student_survey_data!$Z$22:$Z$26</c:f>
              <c:numCache>
                <c:formatCode>0.0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1.8333333333333333</c:v>
                </c:pt>
                <c:pt idx="3">
                  <c:v>2.5</c:v>
                </c:pt>
                <c:pt idx="4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3028760"/>
        <c:axId val="593028368"/>
      </c:barChart>
      <c:catAx>
        <c:axId val="593028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Grade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028368"/>
        <c:crosses val="autoZero"/>
        <c:auto val="1"/>
        <c:lblAlgn val="ctr"/>
        <c:lblOffset val="100"/>
        <c:noMultiLvlLbl val="0"/>
      </c:catAx>
      <c:valAx>
        <c:axId val="593028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Gaming 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028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864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233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8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448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04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31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726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21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59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344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479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89F4-9E78-4493-8D53-E5D9826FA091}" type="datetimeFigureOut">
              <a:rPr lang="en-AU" smtClean="0"/>
              <a:t>2/08/2017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4613-7238-4E3E-BBAD-22A0AA6222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773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4927" y="861134"/>
            <a:ext cx="4580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rgbClr val="0070C0"/>
                </a:solidFill>
              </a:rPr>
              <a:t>Student survey data</a:t>
            </a:r>
          </a:p>
          <a:p>
            <a:pPr algn="ctr"/>
            <a:r>
              <a:rPr lang="en-AU" sz="3600" b="1" dirty="0">
                <a:solidFill>
                  <a:srgbClr val="0070C0"/>
                </a:solidFill>
              </a:rPr>
              <a:t>Data </a:t>
            </a:r>
            <a:r>
              <a:rPr lang="en-AU" sz="3600" b="1" dirty="0" smtClean="0">
                <a:solidFill>
                  <a:srgbClr val="0070C0"/>
                </a:solidFill>
              </a:rPr>
              <a:t>analysis task</a:t>
            </a:r>
            <a:endParaRPr lang="en-AU" sz="3600" b="1" dirty="0">
              <a:solidFill>
                <a:srgbClr val="0070C0"/>
              </a:solidFill>
            </a:endParaRPr>
          </a:p>
          <a:p>
            <a:pPr algn="ctr"/>
            <a:endParaRPr lang="en-AU" sz="3600" b="1" dirty="0">
              <a:solidFill>
                <a:srgbClr val="0070C0"/>
              </a:solidFill>
            </a:endParaRPr>
          </a:p>
          <a:p>
            <a:pPr algn="ctr"/>
            <a:r>
              <a:rPr lang="en-AU" sz="3600" b="1" dirty="0">
                <a:solidFill>
                  <a:srgbClr val="00B050"/>
                </a:solidFill>
              </a:rPr>
              <a:t>Presenting the findings</a:t>
            </a:r>
          </a:p>
        </p:txBody>
      </p:sp>
      <p:pic>
        <p:nvPicPr>
          <p:cNvPr id="1026" name="Picture 2" descr="Image result for studen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52" y="3628255"/>
            <a:ext cx="3408871" cy="25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5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e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1" y="5096697"/>
            <a:ext cx="1920383" cy="14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819" y="204186"/>
            <a:ext cx="87800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Student survey data</a:t>
            </a:r>
          </a:p>
          <a:p>
            <a:r>
              <a:rPr lang="en-AU" sz="2800" b="1" dirty="0" smtClean="0">
                <a:solidFill>
                  <a:srgbClr val="00B050"/>
                </a:solidFill>
              </a:rPr>
              <a:t>Data set</a:t>
            </a:r>
          </a:p>
          <a:p>
            <a:r>
              <a:rPr lang="en-AU" sz="2800" dirty="0" smtClean="0"/>
              <a:t>30 participants completed a survey which included the following questions:</a:t>
            </a:r>
          </a:p>
          <a:p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Average grade (at college)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Hours of TV watched (per 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Hours of computer games played (per 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Type of gaming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Hours of homework completed (per 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9097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e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1" y="5096697"/>
            <a:ext cx="1920383" cy="14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819" y="204186"/>
            <a:ext cx="87800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Student survey data</a:t>
            </a:r>
          </a:p>
          <a:p>
            <a:r>
              <a:rPr lang="en-AU" sz="2800" b="1" dirty="0" smtClean="0">
                <a:solidFill>
                  <a:srgbClr val="00B050"/>
                </a:solidFill>
              </a:rPr>
              <a:t>Participants</a:t>
            </a:r>
          </a:p>
          <a:p>
            <a:r>
              <a:rPr lang="en-AU" sz="2800" dirty="0" smtClean="0"/>
              <a:t>15 participants were female and 15 male.</a:t>
            </a:r>
          </a:p>
          <a:p>
            <a:endParaRPr lang="en-AU" sz="2800" dirty="0"/>
          </a:p>
          <a:p>
            <a:r>
              <a:rPr lang="en-AU" sz="2800" dirty="0" smtClean="0"/>
              <a:t>The average grade of participants were evenly spread between grade levels.</a:t>
            </a:r>
          </a:p>
          <a:p>
            <a:endParaRPr lang="en-AU" sz="2800" dirty="0"/>
          </a:p>
          <a:p>
            <a:endParaRPr lang="en-A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6" y="4018667"/>
            <a:ext cx="4350058" cy="2586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06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e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1" y="5096697"/>
            <a:ext cx="1920383" cy="14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819" y="204186"/>
            <a:ext cx="87800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Student survey data</a:t>
            </a:r>
          </a:p>
          <a:p>
            <a:r>
              <a:rPr lang="en-AU" sz="2800" b="1" dirty="0" smtClean="0">
                <a:solidFill>
                  <a:srgbClr val="00B050"/>
                </a:solidFill>
              </a:rPr>
              <a:t>Participants</a:t>
            </a:r>
          </a:p>
          <a:p>
            <a:r>
              <a:rPr lang="en-AU" sz="2800" dirty="0" smtClean="0"/>
              <a:t>Each participant owned a gaming console.</a:t>
            </a:r>
          </a:p>
          <a:p>
            <a:endParaRPr lang="en-AU" sz="2800" dirty="0"/>
          </a:p>
          <a:p>
            <a:r>
              <a:rPr lang="en-AU" sz="2800" dirty="0" smtClean="0"/>
              <a:t>There were five types of console used.</a:t>
            </a:r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9" y="4090137"/>
            <a:ext cx="4802819" cy="25927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67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e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1" y="5096697"/>
            <a:ext cx="1920383" cy="14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819" y="204186"/>
            <a:ext cx="87800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Student survey data</a:t>
            </a:r>
          </a:p>
          <a:p>
            <a:r>
              <a:rPr lang="en-AU" sz="2800" b="1" dirty="0" smtClean="0">
                <a:solidFill>
                  <a:srgbClr val="00B050"/>
                </a:solidFill>
              </a:rPr>
              <a:t>Outside the classroom</a:t>
            </a:r>
          </a:p>
          <a:p>
            <a:r>
              <a:rPr lang="en-AU" sz="2800" dirty="0" smtClean="0"/>
              <a:t>Participants spent on average per day:</a:t>
            </a:r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2 hours completing homework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2 hours playing computer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4 hours watching television (TV)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5" y="4071954"/>
            <a:ext cx="4336834" cy="2535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956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e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1" y="5096697"/>
            <a:ext cx="1920383" cy="14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819" y="204186"/>
            <a:ext cx="87800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Student survey data</a:t>
            </a:r>
          </a:p>
          <a:p>
            <a:r>
              <a:rPr lang="en-AU" sz="2800" b="1" dirty="0" smtClean="0">
                <a:solidFill>
                  <a:srgbClr val="00B050"/>
                </a:solidFill>
              </a:rPr>
              <a:t>Activity by gender</a:t>
            </a:r>
          </a:p>
          <a:p>
            <a:r>
              <a:rPr lang="en-AU" sz="2800" dirty="0" smtClean="0"/>
              <a:t>When analysing the data further it was found that:</a:t>
            </a:r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Males play games, and watch TV, more than females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Females complete more homework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8" y="4064207"/>
            <a:ext cx="4486460" cy="2641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727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e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1" y="5096697"/>
            <a:ext cx="1920383" cy="14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819" y="204186"/>
            <a:ext cx="87800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Student survey data</a:t>
            </a:r>
          </a:p>
          <a:p>
            <a:r>
              <a:rPr lang="en-AU" sz="2800" b="1" dirty="0" smtClean="0">
                <a:solidFill>
                  <a:srgbClr val="00B050"/>
                </a:solidFill>
              </a:rPr>
              <a:t>Average grade v homework hours </a:t>
            </a:r>
          </a:p>
          <a:p>
            <a:r>
              <a:rPr lang="en-AU" sz="2800" dirty="0" smtClean="0"/>
              <a:t>The more hours homework completed the better grades that were received.</a:t>
            </a:r>
          </a:p>
          <a:p>
            <a:endParaRPr lang="en-AU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HD students completed 3.5 hours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 students completed 2.5 hours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 students completed 0.5 hours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7" y="4011259"/>
            <a:ext cx="4450949" cy="26280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32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e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1" y="5096697"/>
            <a:ext cx="1920383" cy="14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819" y="204186"/>
            <a:ext cx="87800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Student survey data</a:t>
            </a:r>
          </a:p>
          <a:p>
            <a:r>
              <a:rPr lang="en-AU" sz="2800" b="1" dirty="0" smtClean="0">
                <a:solidFill>
                  <a:srgbClr val="00B050"/>
                </a:solidFill>
              </a:rPr>
              <a:t>Average grade v gaming hours</a:t>
            </a:r>
          </a:p>
          <a:p>
            <a:r>
              <a:rPr lang="en-AU" sz="2800" dirty="0" smtClean="0"/>
              <a:t>The more hours spent gaming per day lead to lower grades:</a:t>
            </a:r>
          </a:p>
          <a:p>
            <a:endParaRPr lang="en-AU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HD students spent 0.5 hours gaming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 students spent 1.8 hours gaming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 students spent 4.5 hours gaming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06531"/>
              </p:ext>
            </p:extLst>
          </p:nvPr>
        </p:nvGraphicFramePr>
        <p:xfrm>
          <a:off x="119848" y="39483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669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ude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1" y="5096697"/>
            <a:ext cx="1920383" cy="142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0819" y="204186"/>
            <a:ext cx="87800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rgbClr val="0070C0"/>
                </a:solidFill>
              </a:rPr>
              <a:t>Student survey data</a:t>
            </a:r>
          </a:p>
          <a:p>
            <a:r>
              <a:rPr lang="en-AU" sz="2800" b="1" dirty="0" smtClean="0">
                <a:solidFill>
                  <a:srgbClr val="00B050"/>
                </a:solidFill>
              </a:rPr>
              <a:t>Conclusion</a:t>
            </a:r>
          </a:p>
          <a:p>
            <a:r>
              <a:rPr lang="en-AU" sz="2800" dirty="0" smtClean="0"/>
              <a:t>Participants who completed more homework received better grades.</a:t>
            </a:r>
          </a:p>
          <a:p>
            <a:endParaRPr lang="en-AU" sz="2800" dirty="0"/>
          </a:p>
          <a:p>
            <a:r>
              <a:rPr lang="en-AU" sz="2800" dirty="0" smtClean="0"/>
              <a:t>While those participants that spent longer periods of time playing games did not perform as well at college.</a:t>
            </a:r>
          </a:p>
          <a:p>
            <a:endParaRPr lang="en-AU" sz="2800" dirty="0"/>
          </a:p>
          <a:p>
            <a:r>
              <a:rPr lang="en-AU" sz="2800" b="1" dirty="0" smtClean="0">
                <a:solidFill>
                  <a:srgbClr val="C00000"/>
                </a:solidFill>
              </a:rPr>
              <a:t>So, more study and less </a:t>
            </a:r>
            <a:r>
              <a:rPr lang="en-AU" sz="2800" b="1" smtClean="0">
                <a:solidFill>
                  <a:srgbClr val="C00000"/>
                </a:solidFill>
              </a:rPr>
              <a:t>gaming!</a:t>
            </a:r>
            <a:endParaRPr lang="en-AU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2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285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Sullivan</dc:creator>
  <cp:lastModifiedBy>Anthony Sullivan</cp:lastModifiedBy>
  <cp:revision>12</cp:revision>
  <dcterms:created xsi:type="dcterms:W3CDTF">2017-08-01T23:02:40Z</dcterms:created>
  <dcterms:modified xsi:type="dcterms:W3CDTF">2017-08-02T00:12:55Z</dcterms:modified>
</cp:coreProperties>
</file>