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59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097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743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865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3161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6056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8381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4749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358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37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691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672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752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734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89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098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61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1C4043-E1EA-4D87-B4B2-BE017F3D3481}" type="datetimeFigureOut">
              <a:rPr lang="en-MY" smtClean="0"/>
              <a:t>28/2/2018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11D135-B6C5-4634-9D04-5B30EB9A73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427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Travel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smtClean="0"/>
              <a:t>By Ng Wei Yuen ICT 1-1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469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Cities to Travel to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MY" sz="2900" b="1" dirty="0"/>
              <a:t>C</a:t>
            </a:r>
            <a:r>
              <a:rPr lang="en-MY" sz="2900" b="1" dirty="0" smtClean="0"/>
              <a:t>ities</a:t>
            </a:r>
            <a:endParaRPr lang="en-MY" sz="2900" dirty="0" smtClean="0"/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Bali </a:t>
            </a:r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</a:t>
            </a:r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 </a:t>
            </a:r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Rome</a:t>
            </a:r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 </a:t>
            </a:r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Crete</a:t>
            </a:r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Barcelona </a:t>
            </a:r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 Reap</a:t>
            </a:r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Prague </a:t>
            </a:r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Phuket</a:t>
            </a:r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469" y="2063396"/>
            <a:ext cx="5373241" cy="296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Bali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3037114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 smtClean="0"/>
              <a:t>Bali</a:t>
            </a:r>
          </a:p>
          <a:p>
            <a:r>
              <a:rPr lang="en-MY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Island in Indonesia</a:t>
            </a:r>
          </a:p>
          <a:p>
            <a:r>
              <a:rPr lang="en-MY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to an ancient culture that's known for its warm hospitality</a:t>
            </a:r>
            <a:endParaRPr lang="en-MY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33" y="2063396"/>
            <a:ext cx="4943050" cy="296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7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err="1" smtClean="0"/>
              <a:t>lONDON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 err="1"/>
              <a:t>lONDON</a:t>
            </a:r>
            <a:endParaRPr lang="en-MY" dirty="0" smtClean="0"/>
          </a:p>
          <a:p>
            <a:r>
              <a:rPr lang="en-MY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 city of UK</a:t>
            </a:r>
          </a:p>
          <a:p>
            <a:r>
              <a:rPr lang="en-MY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LONDON Bridge’s here</a:t>
            </a:r>
            <a:endParaRPr lang="en-MY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33" y="2063396"/>
            <a:ext cx="4943050" cy="296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6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Paris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/>
              <a:t>Paris</a:t>
            </a:r>
            <a:endParaRPr lang="en-MY" dirty="0" smtClean="0"/>
          </a:p>
          <a:p>
            <a:r>
              <a:rPr lang="en-MY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 city of France</a:t>
            </a:r>
          </a:p>
          <a:p>
            <a:r>
              <a:rPr lang="en-MY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Eifel tower’s here</a:t>
            </a:r>
            <a:endParaRPr lang="en-MY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33" y="2063396"/>
            <a:ext cx="4943050" cy="296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8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Rome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 err="1" smtClean="0"/>
              <a:t>rome</a:t>
            </a:r>
            <a:endParaRPr lang="en-MY" dirty="0" smtClean="0"/>
          </a:p>
          <a:p>
            <a:r>
              <a:rPr lang="en-MY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 city of Italy</a:t>
            </a:r>
          </a:p>
          <a:p>
            <a:r>
              <a:rPr lang="en-MY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Roman Coliseum’s here</a:t>
            </a:r>
            <a:endParaRPr lang="en-MY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33" y="2063396"/>
            <a:ext cx="4943050" cy="296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75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56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Impact</vt:lpstr>
      <vt:lpstr>Times New Roman</vt:lpstr>
      <vt:lpstr>Main Event</vt:lpstr>
      <vt:lpstr>Travel</vt:lpstr>
      <vt:lpstr>Cities to Travel to</vt:lpstr>
      <vt:lpstr>Bali</vt:lpstr>
      <vt:lpstr>lONDON</vt:lpstr>
      <vt:lpstr>Paris</vt:lpstr>
      <vt:lpstr>Rome</vt:lpstr>
    </vt:vector>
  </TitlesOfParts>
  <Company>Sunway Education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WEI YUEN</dc:creator>
  <cp:lastModifiedBy>NG WEI YUEN</cp:lastModifiedBy>
  <cp:revision>6</cp:revision>
  <dcterms:created xsi:type="dcterms:W3CDTF">2018-02-28T02:28:56Z</dcterms:created>
  <dcterms:modified xsi:type="dcterms:W3CDTF">2018-02-28T02:50:13Z</dcterms:modified>
</cp:coreProperties>
</file>