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63" r:id="rId5"/>
    <p:sldId id="262" r:id="rId6"/>
    <p:sldId id="264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257"/>
    <a:srgbClr val="C5202E"/>
    <a:srgbClr val="7F7F7F"/>
    <a:srgbClr val="FBC111"/>
    <a:srgbClr val="F8971C"/>
    <a:srgbClr val="F15F3A"/>
    <a:srgbClr val="FEFEFE"/>
    <a:srgbClr val="EF4647"/>
    <a:srgbClr val="F59A9C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5" autoAdjust="0"/>
    <p:restoredTop sz="96144" autoAdjust="0"/>
  </p:normalViewPr>
  <p:slideViewPr>
    <p:cSldViewPr snapToGrid="0" showGuides="1">
      <p:cViewPr varScale="1">
        <p:scale>
          <a:sx n="100" d="100"/>
          <a:sy n="100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F466FE-3F2B-48F9-9E11-6CD5B673B126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61A7A431-1000-48F8-911B-F4EDBC59C269}">
      <dgm:prSet phldrT="[Text]"/>
      <dgm:spPr>
        <a:solidFill>
          <a:srgbClr val="F59A9C"/>
        </a:solidFill>
      </dgm:spPr>
      <dgm:t>
        <a:bodyPr/>
        <a:lstStyle/>
        <a:p>
          <a:r>
            <a:rPr lang="en-AU" dirty="0" smtClean="0">
              <a:solidFill>
                <a:schemeClr val="bg1"/>
              </a:solidFill>
              <a:latin typeface="Arial Black" panose="020B0A04020102020204" pitchFamily="34" charset="0"/>
            </a:rPr>
            <a:t>Reasoning</a:t>
          </a:r>
          <a:endParaRPr lang="en-AU" dirty="0">
            <a:solidFill>
              <a:schemeClr val="bg1"/>
            </a:solidFill>
            <a:latin typeface="Arial Black" panose="020B0A04020102020204" pitchFamily="34" charset="0"/>
          </a:endParaRPr>
        </a:p>
      </dgm:t>
    </dgm:pt>
    <dgm:pt modelId="{279C6542-7001-4677-80AD-31B37A271219}" type="parTrans" cxnId="{64EAB371-A26B-4FFC-A6BA-7106282E8A5C}">
      <dgm:prSet/>
      <dgm:spPr/>
      <dgm:t>
        <a:bodyPr/>
        <a:lstStyle/>
        <a:p>
          <a:endParaRPr lang="en-AU"/>
        </a:p>
      </dgm:t>
    </dgm:pt>
    <dgm:pt modelId="{4BBED7B1-4F98-424E-8B1C-244E4AED77BB}" type="sibTrans" cxnId="{64EAB371-A26B-4FFC-A6BA-7106282E8A5C}">
      <dgm:prSet/>
      <dgm:spPr>
        <a:ln>
          <a:solidFill>
            <a:srgbClr val="C5202E"/>
          </a:solidFill>
        </a:ln>
      </dgm:spPr>
      <dgm:t>
        <a:bodyPr/>
        <a:lstStyle/>
        <a:p>
          <a:endParaRPr lang="en-AU"/>
        </a:p>
      </dgm:t>
    </dgm:pt>
    <dgm:pt modelId="{B07C1150-A104-403B-921E-506C387B0E67}">
      <dgm:prSet phldrT="[Text]"/>
      <dgm:spPr>
        <a:solidFill>
          <a:srgbClr val="EF4647"/>
        </a:solidFill>
      </dgm:spPr>
      <dgm:t>
        <a:bodyPr/>
        <a:lstStyle/>
        <a:p>
          <a:r>
            <a:rPr lang="en-AU" dirty="0" smtClean="0">
              <a:solidFill>
                <a:schemeClr val="bg1"/>
              </a:solidFill>
              <a:latin typeface="Arial Black" panose="020B0A04020102020204" pitchFamily="34" charset="0"/>
            </a:rPr>
            <a:t>Evaluating</a:t>
          </a:r>
          <a:endParaRPr lang="en-AU" dirty="0">
            <a:solidFill>
              <a:schemeClr val="bg1"/>
            </a:solidFill>
            <a:latin typeface="Arial Black" panose="020B0A04020102020204" pitchFamily="34" charset="0"/>
          </a:endParaRPr>
        </a:p>
      </dgm:t>
    </dgm:pt>
    <dgm:pt modelId="{491C5661-C6B1-43DD-A056-99F9C20D9628}" type="parTrans" cxnId="{7E8554E1-C3A3-454C-A34F-08C1CB41CBE4}">
      <dgm:prSet/>
      <dgm:spPr/>
      <dgm:t>
        <a:bodyPr/>
        <a:lstStyle/>
        <a:p>
          <a:endParaRPr lang="en-AU"/>
        </a:p>
      </dgm:t>
    </dgm:pt>
    <dgm:pt modelId="{F136018D-F91C-4CD2-A28F-DCD48B7D3130}" type="sibTrans" cxnId="{7E8554E1-C3A3-454C-A34F-08C1CB41CBE4}">
      <dgm:prSet/>
      <dgm:spPr>
        <a:ln>
          <a:solidFill>
            <a:srgbClr val="C5202E"/>
          </a:solidFill>
        </a:ln>
      </dgm:spPr>
      <dgm:t>
        <a:bodyPr/>
        <a:lstStyle/>
        <a:p>
          <a:endParaRPr lang="en-AU"/>
        </a:p>
      </dgm:t>
    </dgm:pt>
    <dgm:pt modelId="{60F0ADD9-A15E-43CF-AF7E-77CCEE313651}">
      <dgm:prSet phldrT="[Text]"/>
      <dgm:spPr>
        <a:solidFill>
          <a:srgbClr val="F15F3A"/>
        </a:solidFill>
      </dgm:spPr>
      <dgm:t>
        <a:bodyPr/>
        <a:lstStyle/>
        <a:p>
          <a:r>
            <a:rPr lang="en-AU" dirty="0" smtClean="0">
              <a:solidFill>
                <a:schemeClr val="bg1"/>
              </a:solidFill>
              <a:latin typeface="Arial Black" panose="020B0A04020102020204" pitchFamily="34" charset="0"/>
            </a:rPr>
            <a:t>Problem</a:t>
          </a:r>
          <a:r>
            <a:rPr lang="en-AU" dirty="0" smtClean="0"/>
            <a:t> </a:t>
          </a:r>
          <a:r>
            <a:rPr lang="en-AU" dirty="0" smtClean="0">
              <a:solidFill>
                <a:schemeClr val="bg1"/>
              </a:solidFill>
              <a:latin typeface="Arial Black" panose="020B0A04020102020204" pitchFamily="34" charset="0"/>
            </a:rPr>
            <a:t>Solving</a:t>
          </a:r>
          <a:endParaRPr lang="en-AU" dirty="0">
            <a:solidFill>
              <a:schemeClr val="bg1"/>
            </a:solidFill>
            <a:latin typeface="Arial Black" panose="020B0A04020102020204" pitchFamily="34" charset="0"/>
          </a:endParaRPr>
        </a:p>
      </dgm:t>
    </dgm:pt>
    <dgm:pt modelId="{0D22F7EF-3368-4D60-89FB-43FDC1FE69E7}" type="parTrans" cxnId="{BBBA6753-D9A4-4643-A0E7-E5D5E52D386F}">
      <dgm:prSet/>
      <dgm:spPr/>
      <dgm:t>
        <a:bodyPr/>
        <a:lstStyle/>
        <a:p>
          <a:endParaRPr lang="en-AU"/>
        </a:p>
      </dgm:t>
    </dgm:pt>
    <dgm:pt modelId="{9D3B1B1D-29A3-47DC-AADC-77BD1B39F03D}" type="sibTrans" cxnId="{BBBA6753-D9A4-4643-A0E7-E5D5E52D386F}">
      <dgm:prSet/>
      <dgm:spPr>
        <a:ln>
          <a:solidFill>
            <a:srgbClr val="C5202E"/>
          </a:solidFill>
        </a:ln>
      </dgm:spPr>
      <dgm:t>
        <a:bodyPr/>
        <a:lstStyle/>
        <a:p>
          <a:endParaRPr lang="en-AU"/>
        </a:p>
      </dgm:t>
    </dgm:pt>
    <dgm:pt modelId="{F173AA76-4AF4-4283-B2F0-D5BF9555F260}">
      <dgm:prSet phldrT="[Text]"/>
      <dgm:spPr>
        <a:solidFill>
          <a:srgbClr val="F8971C"/>
        </a:solidFill>
      </dgm:spPr>
      <dgm:t>
        <a:bodyPr/>
        <a:lstStyle/>
        <a:p>
          <a:r>
            <a:rPr lang="en-AU" dirty="0" smtClean="0">
              <a:solidFill>
                <a:schemeClr val="bg1"/>
              </a:solidFill>
              <a:latin typeface="Arial Black" panose="020B0A04020102020204" pitchFamily="34" charset="0"/>
            </a:rPr>
            <a:t>Decision Making</a:t>
          </a:r>
          <a:endParaRPr lang="en-AU" dirty="0">
            <a:solidFill>
              <a:schemeClr val="bg1"/>
            </a:solidFill>
            <a:latin typeface="Arial Black" panose="020B0A04020102020204" pitchFamily="34" charset="0"/>
          </a:endParaRPr>
        </a:p>
      </dgm:t>
    </dgm:pt>
    <dgm:pt modelId="{DB37E8E6-CEC4-465F-AE1E-0C71364BC348}" type="parTrans" cxnId="{8A5AB38B-1804-4109-9CF7-3858BFB05C71}">
      <dgm:prSet/>
      <dgm:spPr/>
      <dgm:t>
        <a:bodyPr/>
        <a:lstStyle/>
        <a:p>
          <a:endParaRPr lang="en-AU"/>
        </a:p>
      </dgm:t>
    </dgm:pt>
    <dgm:pt modelId="{7DF56695-6C04-4622-B5A5-2334048FC57C}" type="sibTrans" cxnId="{8A5AB38B-1804-4109-9CF7-3858BFB05C71}">
      <dgm:prSet/>
      <dgm:spPr>
        <a:ln>
          <a:solidFill>
            <a:srgbClr val="C5202E"/>
          </a:solidFill>
        </a:ln>
      </dgm:spPr>
      <dgm:t>
        <a:bodyPr/>
        <a:lstStyle/>
        <a:p>
          <a:endParaRPr lang="en-AU"/>
        </a:p>
      </dgm:t>
    </dgm:pt>
    <dgm:pt modelId="{B0914F2F-A19D-4F5E-994D-BC7AF62517A6}">
      <dgm:prSet phldrT="[Text]"/>
      <dgm:spPr>
        <a:solidFill>
          <a:srgbClr val="FBC111"/>
        </a:solidFill>
      </dgm:spPr>
      <dgm:t>
        <a:bodyPr/>
        <a:lstStyle/>
        <a:p>
          <a:r>
            <a:rPr lang="en-AU" dirty="0" err="1" smtClean="0">
              <a:solidFill>
                <a:schemeClr val="bg1"/>
              </a:solidFill>
              <a:latin typeface="Arial Black" panose="020B0A04020102020204" pitchFamily="34" charset="0"/>
            </a:rPr>
            <a:t>Analyzing</a:t>
          </a:r>
          <a:endParaRPr lang="en-AU" dirty="0">
            <a:solidFill>
              <a:schemeClr val="bg1"/>
            </a:solidFill>
            <a:latin typeface="Arial Black" panose="020B0A04020102020204" pitchFamily="34" charset="0"/>
          </a:endParaRPr>
        </a:p>
      </dgm:t>
    </dgm:pt>
    <dgm:pt modelId="{29D40298-537A-4E99-A9E6-2D95E37E29DA}" type="parTrans" cxnId="{E51C4914-43F5-49E6-A36D-B4EB0422EE7B}">
      <dgm:prSet/>
      <dgm:spPr/>
      <dgm:t>
        <a:bodyPr/>
        <a:lstStyle/>
        <a:p>
          <a:endParaRPr lang="en-AU"/>
        </a:p>
      </dgm:t>
    </dgm:pt>
    <dgm:pt modelId="{AA27A48D-8BF9-413E-9E14-92F44BAC4FFD}" type="sibTrans" cxnId="{E51C4914-43F5-49E6-A36D-B4EB0422EE7B}">
      <dgm:prSet/>
      <dgm:spPr>
        <a:ln>
          <a:solidFill>
            <a:srgbClr val="C5202E"/>
          </a:solidFill>
        </a:ln>
      </dgm:spPr>
      <dgm:t>
        <a:bodyPr/>
        <a:lstStyle/>
        <a:p>
          <a:endParaRPr lang="en-AU"/>
        </a:p>
      </dgm:t>
    </dgm:pt>
    <dgm:pt modelId="{1DDED7A4-D524-46F8-BC92-8E7B00C937E1}" type="pres">
      <dgm:prSet presAssocID="{EAF466FE-3F2B-48F9-9E11-6CD5B673B12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68819DE-DF25-4085-8C6F-9911448407E9}" type="pres">
      <dgm:prSet presAssocID="{61A7A431-1000-48F8-911B-F4EDBC59C2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2409EB2-3C80-400F-874E-BBE8640A942D}" type="pres">
      <dgm:prSet presAssocID="{61A7A431-1000-48F8-911B-F4EDBC59C269}" presName="spNode" presStyleCnt="0"/>
      <dgm:spPr/>
    </dgm:pt>
    <dgm:pt modelId="{510C2DF3-7AE6-4D7A-98C2-B7F68A2DB345}" type="pres">
      <dgm:prSet presAssocID="{4BBED7B1-4F98-424E-8B1C-244E4AED77BB}" presName="sibTrans" presStyleLbl="sibTrans1D1" presStyleIdx="0" presStyleCnt="5"/>
      <dgm:spPr/>
      <dgm:t>
        <a:bodyPr/>
        <a:lstStyle/>
        <a:p>
          <a:endParaRPr lang="en-AU"/>
        </a:p>
      </dgm:t>
    </dgm:pt>
    <dgm:pt modelId="{875BF94E-3282-447F-9BFB-ACBA93C1B34C}" type="pres">
      <dgm:prSet presAssocID="{B07C1150-A104-403B-921E-506C387B0E6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04CE404-7AE7-49CC-B27B-B0BAD7F28D82}" type="pres">
      <dgm:prSet presAssocID="{B07C1150-A104-403B-921E-506C387B0E67}" presName="spNode" presStyleCnt="0"/>
      <dgm:spPr/>
    </dgm:pt>
    <dgm:pt modelId="{B435D751-1829-441C-B8F4-7C8AD124CAD3}" type="pres">
      <dgm:prSet presAssocID="{F136018D-F91C-4CD2-A28F-DCD48B7D3130}" presName="sibTrans" presStyleLbl="sibTrans1D1" presStyleIdx="1" presStyleCnt="5"/>
      <dgm:spPr/>
      <dgm:t>
        <a:bodyPr/>
        <a:lstStyle/>
        <a:p>
          <a:endParaRPr lang="en-AU"/>
        </a:p>
      </dgm:t>
    </dgm:pt>
    <dgm:pt modelId="{7341E3EC-4659-4192-AE39-A8B914388C8F}" type="pres">
      <dgm:prSet presAssocID="{60F0ADD9-A15E-43CF-AF7E-77CCEE31365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876CE87-BEFB-462D-BF36-C834FB67701A}" type="pres">
      <dgm:prSet presAssocID="{60F0ADD9-A15E-43CF-AF7E-77CCEE313651}" presName="spNode" presStyleCnt="0"/>
      <dgm:spPr/>
    </dgm:pt>
    <dgm:pt modelId="{1395E453-5740-464E-9FDB-C84D4BDA794D}" type="pres">
      <dgm:prSet presAssocID="{9D3B1B1D-29A3-47DC-AADC-77BD1B39F03D}" presName="sibTrans" presStyleLbl="sibTrans1D1" presStyleIdx="2" presStyleCnt="5"/>
      <dgm:spPr/>
      <dgm:t>
        <a:bodyPr/>
        <a:lstStyle/>
        <a:p>
          <a:endParaRPr lang="en-AU"/>
        </a:p>
      </dgm:t>
    </dgm:pt>
    <dgm:pt modelId="{DAF27F54-3090-4042-A1AB-4202E08C97B8}" type="pres">
      <dgm:prSet presAssocID="{F173AA76-4AF4-4283-B2F0-D5BF9555F26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E29FD7E-C019-4A1E-9B47-68CD3BC60AED}" type="pres">
      <dgm:prSet presAssocID="{F173AA76-4AF4-4283-B2F0-D5BF9555F260}" presName="spNode" presStyleCnt="0"/>
      <dgm:spPr/>
    </dgm:pt>
    <dgm:pt modelId="{FC6DDA41-6F00-48BE-AE56-994EF298F11D}" type="pres">
      <dgm:prSet presAssocID="{7DF56695-6C04-4622-B5A5-2334048FC57C}" presName="sibTrans" presStyleLbl="sibTrans1D1" presStyleIdx="3" presStyleCnt="5"/>
      <dgm:spPr/>
      <dgm:t>
        <a:bodyPr/>
        <a:lstStyle/>
        <a:p>
          <a:endParaRPr lang="en-AU"/>
        </a:p>
      </dgm:t>
    </dgm:pt>
    <dgm:pt modelId="{C48A1E7A-F0B0-4427-AFDB-A1154F287FE1}" type="pres">
      <dgm:prSet presAssocID="{B0914F2F-A19D-4F5E-994D-BC7AF62517A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742BA62-B635-4B18-BC8D-7FBAC73CEF01}" type="pres">
      <dgm:prSet presAssocID="{B0914F2F-A19D-4F5E-994D-BC7AF62517A6}" presName="spNode" presStyleCnt="0"/>
      <dgm:spPr/>
    </dgm:pt>
    <dgm:pt modelId="{32C622EC-6D59-49D6-B521-91B9E9270724}" type="pres">
      <dgm:prSet presAssocID="{AA27A48D-8BF9-413E-9E14-92F44BAC4FFD}" presName="sibTrans" presStyleLbl="sibTrans1D1" presStyleIdx="4" presStyleCnt="5"/>
      <dgm:spPr/>
      <dgm:t>
        <a:bodyPr/>
        <a:lstStyle/>
        <a:p>
          <a:endParaRPr lang="en-AU"/>
        </a:p>
      </dgm:t>
    </dgm:pt>
  </dgm:ptLst>
  <dgm:cxnLst>
    <dgm:cxn modelId="{E51C4914-43F5-49E6-A36D-B4EB0422EE7B}" srcId="{EAF466FE-3F2B-48F9-9E11-6CD5B673B126}" destId="{B0914F2F-A19D-4F5E-994D-BC7AF62517A6}" srcOrd="4" destOrd="0" parTransId="{29D40298-537A-4E99-A9E6-2D95E37E29DA}" sibTransId="{AA27A48D-8BF9-413E-9E14-92F44BAC4FFD}"/>
    <dgm:cxn modelId="{F836CC4F-2C94-4A77-AD2D-1F32E01851B4}" type="presOf" srcId="{7DF56695-6C04-4622-B5A5-2334048FC57C}" destId="{FC6DDA41-6F00-48BE-AE56-994EF298F11D}" srcOrd="0" destOrd="0" presId="urn:microsoft.com/office/officeart/2005/8/layout/cycle6"/>
    <dgm:cxn modelId="{7E8554E1-C3A3-454C-A34F-08C1CB41CBE4}" srcId="{EAF466FE-3F2B-48F9-9E11-6CD5B673B126}" destId="{B07C1150-A104-403B-921E-506C387B0E67}" srcOrd="1" destOrd="0" parTransId="{491C5661-C6B1-43DD-A056-99F9C20D9628}" sibTransId="{F136018D-F91C-4CD2-A28F-DCD48B7D3130}"/>
    <dgm:cxn modelId="{6F26849C-5D89-4C6C-B6EE-FB543331D843}" type="presOf" srcId="{AA27A48D-8BF9-413E-9E14-92F44BAC4FFD}" destId="{32C622EC-6D59-49D6-B521-91B9E9270724}" srcOrd="0" destOrd="0" presId="urn:microsoft.com/office/officeart/2005/8/layout/cycle6"/>
    <dgm:cxn modelId="{8C53E9C5-1DBB-4F23-AFF4-F320602C058C}" type="presOf" srcId="{F173AA76-4AF4-4283-B2F0-D5BF9555F260}" destId="{DAF27F54-3090-4042-A1AB-4202E08C97B8}" srcOrd="0" destOrd="0" presId="urn:microsoft.com/office/officeart/2005/8/layout/cycle6"/>
    <dgm:cxn modelId="{2A32D6C4-9072-4B56-A159-0925F16045BA}" type="presOf" srcId="{60F0ADD9-A15E-43CF-AF7E-77CCEE313651}" destId="{7341E3EC-4659-4192-AE39-A8B914388C8F}" srcOrd="0" destOrd="0" presId="urn:microsoft.com/office/officeart/2005/8/layout/cycle6"/>
    <dgm:cxn modelId="{64EAB371-A26B-4FFC-A6BA-7106282E8A5C}" srcId="{EAF466FE-3F2B-48F9-9E11-6CD5B673B126}" destId="{61A7A431-1000-48F8-911B-F4EDBC59C269}" srcOrd="0" destOrd="0" parTransId="{279C6542-7001-4677-80AD-31B37A271219}" sibTransId="{4BBED7B1-4F98-424E-8B1C-244E4AED77BB}"/>
    <dgm:cxn modelId="{AF5EECB9-7257-43E2-980A-697ECDAF86A8}" type="presOf" srcId="{F136018D-F91C-4CD2-A28F-DCD48B7D3130}" destId="{B435D751-1829-441C-B8F4-7C8AD124CAD3}" srcOrd="0" destOrd="0" presId="urn:microsoft.com/office/officeart/2005/8/layout/cycle6"/>
    <dgm:cxn modelId="{8A5AB38B-1804-4109-9CF7-3858BFB05C71}" srcId="{EAF466FE-3F2B-48F9-9E11-6CD5B673B126}" destId="{F173AA76-4AF4-4283-B2F0-D5BF9555F260}" srcOrd="3" destOrd="0" parTransId="{DB37E8E6-CEC4-465F-AE1E-0C71364BC348}" sibTransId="{7DF56695-6C04-4622-B5A5-2334048FC57C}"/>
    <dgm:cxn modelId="{BBBA6753-D9A4-4643-A0E7-E5D5E52D386F}" srcId="{EAF466FE-3F2B-48F9-9E11-6CD5B673B126}" destId="{60F0ADD9-A15E-43CF-AF7E-77CCEE313651}" srcOrd="2" destOrd="0" parTransId="{0D22F7EF-3368-4D60-89FB-43FDC1FE69E7}" sibTransId="{9D3B1B1D-29A3-47DC-AADC-77BD1B39F03D}"/>
    <dgm:cxn modelId="{6FB938CB-1194-4DEE-8710-63B753863850}" type="presOf" srcId="{EAF466FE-3F2B-48F9-9E11-6CD5B673B126}" destId="{1DDED7A4-D524-46F8-BC92-8E7B00C937E1}" srcOrd="0" destOrd="0" presId="urn:microsoft.com/office/officeart/2005/8/layout/cycle6"/>
    <dgm:cxn modelId="{40E221DB-681E-45E0-95EF-080BBA839788}" type="presOf" srcId="{4BBED7B1-4F98-424E-8B1C-244E4AED77BB}" destId="{510C2DF3-7AE6-4D7A-98C2-B7F68A2DB345}" srcOrd="0" destOrd="0" presId="urn:microsoft.com/office/officeart/2005/8/layout/cycle6"/>
    <dgm:cxn modelId="{665CCCA1-8D37-48B3-84F5-CB22A0F96079}" type="presOf" srcId="{B07C1150-A104-403B-921E-506C387B0E67}" destId="{875BF94E-3282-447F-9BFB-ACBA93C1B34C}" srcOrd="0" destOrd="0" presId="urn:microsoft.com/office/officeart/2005/8/layout/cycle6"/>
    <dgm:cxn modelId="{071CFE90-EF13-48A0-BF4B-38B88319CE4D}" type="presOf" srcId="{B0914F2F-A19D-4F5E-994D-BC7AF62517A6}" destId="{C48A1E7A-F0B0-4427-AFDB-A1154F287FE1}" srcOrd="0" destOrd="0" presId="urn:microsoft.com/office/officeart/2005/8/layout/cycle6"/>
    <dgm:cxn modelId="{49C5609B-C62F-44A5-A8C1-02F446C59044}" type="presOf" srcId="{61A7A431-1000-48F8-911B-F4EDBC59C269}" destId="{268819DE-DF25-4085-8C6F-9911448407E9}" srcOrd="0" destOrd="0" presId="urn:microsoft.com/office/officeart/2005/8/layout/cycle6"/>
    <dgm:cxn modelId="{579B8A88-48E0-4872-87D2-B9C90111FEB7}" type="presOf" srcId="{9D3B1B1D-29A3-47DC-AADC-77BD1B39F03D}" destId="{1395E453-5740-464E-9FDB-C84D4BDA794D}" srcOrd="0" destOrd="0" presId="urn:microsoft.com/office/officeart/2005/8/layout/cycle6"/>
    <dgm:cxn modelId="{9EBC2DD3-7532-46F2-8572-F9AB67FD4D69}" type="presParOf" srcId="{1DDED7A4-D524-46F8-BC92-8E7B00C937E1}" destId="{268819DE-DF25-4085-8C6F-9911448407E9}" srcOrd="0" destOrd="0" presId="urn:microsoft.com/office/officeart/2005/8/layout/cycle6"/>
    <dgm:cxn modelId="{16C3C4F1-211F-409D-987E-6B0C542CF82F}" type="presParOf" srcId="{1DDED7A4-D524-46F8-BC92-8E7B00C937E1}" destId="{12409EB2-3C80-400F-874E-BBE8640A942D}" srcOrd="1" destOrd="0" presId="urn:microsoft.com/office/officeart/2005/8/layout/cycle6"/>
    <dgm:cxn modelId="{6BEDC460-127C-4DB6-ADD6-6667E4B0D4EF}" type="presParOf" srcId="{1DDED7A4-D524-46F8-BC92-8E7B00C937E1}" destId="{510C2DF3-7AE6-4D7A-98C2-B7F68A2DB345}" srcOrd="2" destOrd="0" presId="urn:microsoft.com/office/officeart/2005/8/layout/cycle6"/>
    <dgm:cxn modelId="{CE458D50-0B2D-4C33-8787-B31A0B8D11EC}" type="presParOf" srcId="{1DDED7A4-D524-46F8-BC92-8E7B00C937E1}" destId="{875BF94E-3282-447F-9BFB-ACBA93C1B34C}" srcOrd="3" destOrd="0" presId="urn:microsoft.com/office/officeart/2005/8/layout/cycle6"/>
    <dgm:cxn modelId="{71B869FF-4520-4F0C-918F-3E938AA2D7B2}" type="presParOf" srcId="{1DDED7A4-D524-46F8-BC92-8E7B00C937E1}" destId="{604CE404-7AE7-49CC-B27B-B0BAD7F28D82}" srcOrd="4" destOrd="0" presId="urn:microsoft.com/office/officeart/2005/8/layout/cycle6"/>
    <dgm:cxn modelId="{EA586D78-AB5F-42C8-B759-C9601AAC869F}" type="presParOf" srcId="{1DDED7A4-D524-46F8-BC92-8E7B00C937E1}" destId="{B435D751-1829-441C-B8F4-7C8AD124CAD3}" srcOrd="5" destOrd="0" presId="urn:microsoft.com/office/officeart/2005/8/layout/cycle6"/>
    <dgm:cxn modelId="{872ABEDD-6D3A-4CF2-AB0B-543D88C7569B}" type="presParOf" srcId="{1DDED7A4-D524-46F8-BC92-8E7B00C937E1}" destId="{7341E3EC-4659-4192-AE39-A8B914388C8F}" srcOrd="6" destOrd="0" presId="urn:microsoft.com/office/officeart/2005/8/layout/cycle6"/>
    <dgm:cxn modelId="{8AB7CF2D-D036-4B11-B908-98E6BAD920D9}" type="presParOf" srcId="{1DDED7A4-D524-46F8-BC92-8E7B00C937E1}" destId="{9876CE87-BEFB-462D-BF36-C834FB67701A}" srcOrd="7" destOrd="0" presId="urn:microsoft.com/office/officeart/2005/8/layout/cycle6"/>
    <dgm:cxn modelId="{6C286BCB-B1FB-4F59-A86D-781068E170F1}" type="presParOf" srcId="{1DDED7A4-D524-46F8-BC92-8E7B00C937E1}" destId="{1395E453-5740-464E-9FDB-C84D4BDA794D}" srcOrd="8" destOrd="0" presId="urn:microsoft.com/office/officeart/2005/8/layout/cycle6"/>
    <dgm:cxn modelId="{BF283E55-341E-4D1E-AF56-E853580C4BEF}" type="presParOf" srcId="{1DDED7A4-D524-46F8-BC92-8E7B00C937E1}" destId="{DAF27F54-3090-4042-A1AB-4202E08C97B8}" srcOrd="9" destOrd="0" presId="urn:microsoft.com/office/officeart/2005/8/layout/cycle6"/>
    <dgm:cxn modelId="{27F76C7C-0FF8-40F2-B730-F48875F373BD}" type="presParOf" srcId="{1DDED7A4-D524-46F8-BC92-8E7B00C937E1}" destId="{2E29FD7E-C019-4A1E-9B47-68CD3BC60AED}" srcOrd="10" destOrd="0" presId="urn:microsoft.com/office/officeart/2005/8/layout/cycle6"/>
    <dgm:cxn modelId="{2D594A56-B86C-4BE7-A5C1-3F9883A15576}" type="presParOf" srcId="{1DDED7A4-D524-46F8-BC92-8E7B00C937E1}" destId="{FC6DDA41-6F00-48BE-AE56-994EF298F11D}" srcOrd="11" destOrd="0" presId="urn:microsoft.com/office/officeart/2005/8/layout/cycle6"/>
    <dgm:cxn modelId="{5AD42052-81AB-402E-A8CE-FF12E8B1C88D}" type="presParOf" srcId="{1DDED7A4-D524-46F8-BC92-8E7B00C937E1}" destId="{C48A1E7A-F0B0-4427-AFDB-A1154F287FE1}" srcOrd="12" destOrd="0" presId="urn:microsoft.com/office/officeart/2005/8/layout/cycle6"/>
    <dgm:cxn modelId="{63E8C566-F9B0-4D8B-9A20-36C41C696FFB}" type="presParOf" srcId="{1DDED7A4-D524-46F8-BC92-8E7B00C937E1}" destId="{B742BA62-B635-4B18-BC8D-7FBAC73CEF01}" srcOrd="13" destOrd="0" presId="urn:microsoft.com/office/officeart/2005/8/layout/cycle6"/>
    <dgm:cxn modelId="{3D1F5AD5-1D29-4FCC-A1E6-F75F40F96CFB}" type="presParOf" srcId="{1DDED7A4-D524-46F8-BC92-8E7B00C937E1}" destId="{32C622EC-6D59-49D6-B521-91B9E927072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819DE-DF25-4085-8C6F-9911448407E9}">
      <dsp:nvSpPr>
        <dsp:cNvPr id="0" name=""/>
        <dsp:cNvSpPr/>
      </dsp:nvSpPr>
      <dsp:spPr>
        <a:xfrm>
          <a:off x="2508739" y="2881"/>
          <a:ext cx="1327564" cy="862916"/>
        </a:xfrm>
        <a:prstGeom prst="roundRect">
          <a:avLst/>
        </a:prstGeom>
        <a:solidFill>
          <a:srgbClr val="F59A9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Reasoning</a:t>
          </a:r>
          <a:endParaRPr lang="en-AU" sz="1500" kern="1200" dirty="0">
            <a:solidFill>
              <a:schemeClr val="bg1"/>
            </a:solidFill>
            <a:latin typeface="Arial Black" panose="020B0A04020102020204" pitchFamily="34" charset="0"/>
          </a:endParaRPr>
        </a:p>
      </dsp:txBody>
      <dsp:txXfrm>
        <a:off x="2550863" y="45005"/>
        <a:ext cx="1243316" cy="778668"/>
      </dsp:txXfrm>
    </dsp:sp>
    <dsp:sp modelId="{510C2DF3-7AE6-4D7A-98C2-B7F68A2DB345}">
      <dsp:nvSpPr>
        <dsp:cNvPr id="0" name=""/>
        <dsp:cNvSpPr/>
      </dsp:nvSpPr>
      <dsp:spPr>
        <a:xfrm>
          <a:off x="1449710" y="434339"/>
          <a:ext cx="3445623" cy="3445623"/>
        </a:xfrm>
        <a:custGeom>
          <a:avLst/>
          <a:gdLst/>
          <a:ahLst/>
          <a:cxnLst/>
          <a:rect l="0" t="0" r="0" b="0"/>
          <a:pathLst>
            <a:path>
              <a:moveTo>
                <a:pt x="2395698" y="136840"/>
              </a:moveTo>
              <a:arcTo wR="1722811" hR="1722811" stAng="17579416" swAng="1959783"/>
            </a:path>
          </a:pathLst>
        </a:custGeom>
        <a:noFill/>
        <a:ln w="6350" cap="flat" cmpd="sng" algn="ctr">
          <a:solidFill>
            <a:srgbClr val="C5202E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BF94E-3282-447F-9BFB-ACBA93C1B34C}">
      <dsp:nvSpPr>
        <dsp:cNvPr id="0" name=""/>
        <dsp:cNvSpPr/>
      </dsp:nvSpPr>
      <dsp:spPr>
        <a:xfrm>
          <a:off x="4147231" y="1193314"/>
          <a:ext cx="1327564" cy="862916"/>
        </a:xfrm>
        <a:prstGeom prst="roundRect">
          <a:avLst/>
        </a:prstGeom>
        <a:solidFill>
          <a:srgbClr val="EF46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Evaluating</a:t>
          </a:r>
          <a:endParaRPr lang="en-AU" sz="1500" kern="1200" dirty="0">
            <a:solidFill>
              <a:schemeClr val="bg1"/>
            </a:solidFill>
            <a:latin typeface="Arial Black" panose="020B0A04020102020204" pitchFamily="34" charset="0"/>
          </a:endParaRPr>
        </a:p>
      </dsp:txBody>
      <dsp:txXfrm>
        <a:off x="4189355" y="1235438"/>
        <a:ext cx="1243316" cy="778668"/>
      </dsp:txXfrm>
    </dsp:sp>
    <dsp:sp modelId="{B435D751-1829-441C-B8F4-7C8AD124CAD3}">
      <dsp:nvSpPr>
        <dsp:cNvPr id="0" name=""/>
        <dsp:cNvSpPr/>
      </dsp:nvSpPr>
      <dsp:spPr>
        <a:xfrm>
          <a:off x="1449710" y="434339"/>
          <a:ext cx="3445623" cy="3445623"/>
        </a:xfrm>
        <a:custGeom>
          <a:avLst/>
          <a:gdLst/>
          <a:ahLst/>
          <a:cxnLst/>
          <a:rect l="0" t="0" r="0" b="0"/>
          <a:pathLst>
            <a:path>
              <a:moveTo>
                <a:pt x="3443275" y="1632898"/>
              </a:moveTo>
              <a:arcTo wR="1722811" hR="1722811" stAng="21420502" swAng="2194955"/>
            </a:path>
          </a:pathLst>
        </a:custGeom>
        <a:noFill/>
        <a:ln w="6350" cap="flat" cmpd="sng" algn="ctr">
          <a:solidFill>
            <a:srgbClr val="C5202E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1E3EC-4659-4192-AE39-A8B914388C8F}">
      <dsp:nvSpPr>
        <dsp:cNvPr id="0" name=""/>
        <dsp:cNvSpPr/>
      </dsp:nvSpPr>
      <dsp:spPr>
        <a:xfrm>
          <a:off x="3521383" y="3119476"/>
          <a:ext cx="1327564" cy="862916"/>
        </a:xfrm>
        <a:prstGeom prst="roundRect">
          <a:avLst/>
        </a:prstGeom>
        <a:solidFill>
          <a:srgbClr val="F15F3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Problem</a:t>
          </a:r>
          <a:r>
            <a:rPr lang="en-AU" sz="1500" kern="1200" dirty="0" smtClean="0"/>
            <a:t> </a:t>
          </a:r>
          <a:r>
            <a:rPr lang="en-AU" sz="1500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Solving</a:t>
          </a:r>
          <a:endParaRPr lang="en-AU" sz="1500" kern="1200" dirty="0">
            <a:solidFill>
              <a:schemeClr val="bg1"/>
            </a:solidFill>
            <a:latin typeface="Arial Black" panose="020B0A04020102020204" pitchFamily="34" charset="0"/>
          </a:endParaRPr>
        </a:p>
      </dsp:txBody>
      <dsp:txXfrm>
        <a:off x="3563507" y="3161600"/>
        <a:ext cx="1243316" cy="778668"/>
      </dsp:txXfrm>
    </dsp:sp>
    <dsp:sp modelId="{1395E453-5740-464E-9FDB-C84D4BDA794D}">
      <dsp:nvSpPr>
        <dsp:cNvPr id="0" name=""/>
        <dsp:cNvSpPr/>
      </dsp:nvSpPr>
      <dsp:spPr>
        <a:xfrm>
          <a:off x="1449710" y="434339"/>
          <a:ext cx="3445623" cy="3445623"/>
        </a:xfrm>
        <a:custGeom>
          <a:avLst/>
          <a:gdLst/>
          <a:ahLst/>
          <a:cxnLst/>
          <a:rect l="0" t="0" r="0" b="0"/>
          <a:pathLst>
            <a:path>
              <a:moveTo>
                <a:pt x="2064837" y="3411331"/>
              </a:moveTo>
              <a:arcTo wR="1722811" hR="1722811" stAng="4712948" swAng="1374105"/>
            </a:path>
          </a:pathLst>
        </a:custGeom>
        <a:noFill/>
        <a:ln w="6350" cap="flat" cmpd="sng" algn="ctr">
          <a:solidFill>
            <a:srgbClr val="C5202E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27F54-3090-4042-A1AB-4202E08C97B8}">
      <dsp:nvSpPr>
        <dsp:cNvPr id="0" name=""/>
        <dsp:cNvSpPr/>
      </dsp:nvSpPr>
      <dsp:spPr>
        <a:xfrm>
          <a:off x="1496096" y="3119476"/>
          <a:ext cx="1327564" cy="862916"/>
        </a:xfrm>
        <a:prstGeom prst="roundRect">
          <a:avLst/>
        </a:prstGeom>
        <a:solidFill>
          <a:srgbClr val="F8971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 dirty="0" smtClean="0">
              <a:solidFill>
                <a:schemeClr val="bg1"/>
              </a:solidFill>
              <a:latin typeface="Arial Black" panose="020B0A04020102020204" pitchFamily="34" charset="0"/>
            </a:rPr>
            <a:t>Decision Making</a:t>
          </a:r>
          <a:endParaRPr lang="en-AU" sz="1500" kern="1200" dirty="0">
            <a:solidFill>
              <a:schemeClr val="bg1"/>
            </a:solidFill>
            <a:latin typeface="Arial Black" panose="020B0A04020102020204" pitchFamily="34" charset="0"/>
          </a:endParaRPr>
        </a:p>
      </dsp:txBody>
      <dsp:txXfrm>
        <a:off x="1538220" y="3161600"/>
        <a:ext cx="1243316" cy="778668"/>
      </dsp:txXfrm>
    </dsp:sp>
    <dsp:sp modelId="{FC6DDA41-6F00-48BE-AE56-994EF298F11D}">
      <dsp:nvSpPr>
        <dsp:cNvPr id="0" name=""/>
        <dsp:cNvSpPr/>
      </dsp:nvSpPr>
      <dsp:spPr>
        <a:xfrm>
          <a:off x="1449710" y="434339"/>
          <a:ext cx="3445623" cy="3445623"/>
        </a:xfrm>
        <a:custGeom>
          <a:avLst/>
          <a:gdLst/>
          <a:ahLst/>
          <a:cxnLst/>
          <a:rect l="0" t="0" r="0" b="0"/>
          <a:pathLst>
            <a:path>
              <a:moveTo>
                <a:pt x="287694" y="2675974"/>
              </a:moveTo>
              <a:arcTo wR="1722811" hR="1722811" stAng="8784543" swAng="2194955"/>
            </a:path>
          </a:pathLst>
        </a:custGeom>
        <a:noFill/>
        <a:ln w="6350" cap="flat" cmpd="sng" algn="ctr">
          <a:solidFill>
            <a:srgbClr val="C5202E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A1E7A-F0B0-4427-AFDB-A1154F287FE1}">
      <dsp:nvSpPr>
        <dsp:cNvPr id="0" name=""/>
        <dsp:cNvSpPr/>
      </dsp:nvSpPr>
      <dsp:spPr>
        <a:xfrm>
          <a:off x="870248" y="1193314"/>
          <a:ext cx="1327564" cy="862916"/>
        </a:xfrm>
        <a:prstGeom prst="roundRect">
          <a:avLst/>
        </a:prstGeom>
        <a:solidFill>
          <a:srgbClr val="FBC1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 dirty="0" err="1" smtClean="0">
              <a:solidFill>
                <a:schemeClr val="bg1"/>
              </a:solidFill>
              <a:latin typeface="Arial Black" panose="020B0A04020102020204" pitchFamily="34" charset="0"/>
            </a:rPr>
            <a:t>Analyzing</a:t>
          </a:r>
          <a:endParaRPr lang="en-AU" sz="1500" kern="1200" dirty="0">
            <a:solidFill>
              <a:schemeClr val="bg1"/>
            </a:solidFill>
            <a:latin typeface="Arial Black" panose="020B0A04020102020204" pitchFamily="34" charset="0"/>
          </a:endParaRPr>
        </a:p>
      </dsp:txBody>
      <dsp:txXfrm>
        <a:off x="912372" y="1235438"/>
        <a:ext cx="1243316" cy="778668"/>
      </dsp:txXfrm>
    </dsp:sp>
    <dsp:sp modelId="{32C622EC-6D59-49D6-B521-91B9E9270724}">
      <dsp:nvSpPr>
        <dsp:cNvPr id="0" name=""/>
        <dsp:cNvSpPr/>
      </dsp:nvSpPr>
      <dsp:spPr>
        <a:xfrm>
          <a:off x="1449710" y="434339"/>
          <a:ext cx="3445623" cy="3445623"/>
        </a:xfrm>
        <a:custGeom>
          <a:avLst/>
          <a:gdLst/>
          <a:ahLst/>
          <a:cxnLst/>
          <a:rect l="0" t="0" r="0" b="0"/>
          <a:pathLst>
            <a:path>
              <a:moveTo>
                <a:pt x="300391" y="750803"/>
              </a:moveTo>
              <a:arcTo wR="1722811" hR="1722811" stAng="12860800" swAng="1959783"/>
            </a:path>
          </a:pathLst>
        </a:custGeom>
        <a:noFill/>
        <a:ln w="6350" cap="flat" cmpd="sng" algn="ctr">
          <a:solidFill>
            <a:srgbClr val="C5202E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B9B7-C7B6-4797-8D10-050616A0B7AA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010F-EBC1-4713-9E43-423368E4116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7825" cy="3552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550" y="3133725"/>
            <a:ext cx="4000500" cy="37242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2536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B9B7-C7B6-4797-8D10-050616A0B7AA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010F-EBC1-4713-9E43-423368E411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25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B9B7-C7B6-4797-8D10-050616A0B7AA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010F-EBC1-4713-9E43-423368E411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205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B9B7-C7B6-4797-8D10-050616A0B7AA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010F-EBC1-4713-9E43-423368E411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5425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B9B7-C7B6-4797-8D10-050616A0B7AA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010F-EBC1-4713-9E43-423368E411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24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B9B7-C7B6-4797-8D10-050616A0B7AA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010F-EBC1-4713-9E43-423368E4116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7825" cy="3552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550" y="3133725"/>
            <a:ext cx="4000500" cy="372427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7315200" y="1975104"/>
            <a:ext cx="4895850" cy="488289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7970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B9B7-C7B6-4797-8D10-050616A0B7AA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010F-EBC1-4713-9E43-423368E4116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7825" cy="3552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550" y="3133725"/>
            <a:ext cx="4000500" cy="372427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7315200" y="1975104"/>
            <a:ext cx="4895850" cy="488289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3333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B9B7-C7B6-4797-8D10-050616A0B7AA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010F-EBC1-4713-9E43-423368E41169}" type="slidenum">
              <a:rPr lang="en-AU" smtClean="0"/>
              <a:t>‹#›</a:t>
            </a:fld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0326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B9B7-C7B6-4797-8D10-050616A0B7AA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010F-EBC1-4713-9E43-423368E41169}" type="slidenum">
              <a:rPr lang="en-AU" smtClean="0"/>
              <a:t>‹#›</a:t>
            </a:fld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593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B9B7-C7B6-4797-8D10-050616A0B7AA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010F-EBC1-4713-9E43-423368E411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945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B9B7-C7B6-4797-8D10-050616A0B7AA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010F-EBC1-4713-9E43-423368E411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60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B9B7-C7B6-4797-8D10-050616A0B7AA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010F-EBC1-4713-9E43-423368E41169}" type="slidenum">
              <a:rPr lang="en-AU" smtClean="0"/>
              <a:t>‹#›</a:t>
            </a:fld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8325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B9B7-C7B6-4797-8D10-050616A0B7AA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010F-EBC1-4713-9E43-423368E411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876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8B9B7-C7B6-4797-8D10-050616A0B7AA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B010F-EBC1-4713-9E43-423368E4116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7825" cy="3552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550" y="3133725"/>
            <a:ext cx="4000500" cy="3724275"/>
          </a:xfrm>
          <a:prstGeom prst="rect">
            <a:avLst/>
          </a:prstGeom>
        </p:spPr>
      </p:pic>
    </p:spTree>
    <p:custDataLst>
      <p:tags r:id="rId15"/>
    </p:custDataLst>
    <p:extLst>
      <p:ext uri="{BB962C8B-B14F-4D97-AF65-F5344CB8AC3E}">
        <p14:creationId xmlns:p14="http://schemas.microsoft.com/office/powerpoint/2010/main" val="356120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66267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02" y="6514147"/>
            <a:ext cx="10658475" cy="504825"/>
          </a:xfrm>
          <a:prstGeom prst="rect">
            <a:avLst/>
          </a:prstGeom>
        </p:spPr>
      </p:pic>
      <p:sp>
        <p:nvSpPr>
          <p:cNvPr id="5" name="Shape 39"/>
          <p:cNvSpPr txBox="1">
            <a:spLocks/>
          </p:cNvSpPr>
          <p:nvPr/>
        </p:nvSpPr>
        <p:spPr>
          <a:xfrm>
            <a:off x="1960417" y="1962932"/>
            <a:ext cx="8883073" cy="100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6000" b="1" dirty="0" smtClean="0">
                <a:solidFill>
                  <a:srgbClr val="0C4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Academic Expectations</a:t>
            </a:r>
            <a:endParaRPr lang="en" sz="6000" b="1" dirty="0">
              <a:solidFill>
                <a:srgbClr val="0C425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39"/>
          <p:cNvSpPr txBox="1">
            <a:spLocks/>
          </p:cNvSpPr>
          <p:nvPr/>
        </p:nvSpPr>
        <p:spPr>
          <a:xfrm>
            <a:off x="2562312" y="2974828"/>
            <a:ext cx="7828598" cy="100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3600" i="1" dirty="0" smtClean="0">
                <a:solidFill>
                  <a:srgbClr val="0C4257"/>
                </a:solidFill>
                <a:latin typeface="Arial"/>
                <a:ea typeface="Arial"/>
                <a:cs typeface="Arial"/>
                <a:sym typeface="Arial"/>
              </a:rPr>
              <a:t>Studying at an Australian University</a:t>
            </a:r>
            <a:endParaRPr lang="en" sz="3600" i="1" dirty="0">
              <a:solidFill>
                <a:srgbClr val="0C425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53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1575582" y="1111348"/>
            <a:ext cx="5887400" cy="579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Asking Questions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715452" y="3943102"/>
            <a:ext cx="5088573" cy="1162296"/>
            <a:chOff x="2125027" y="1534477"/>
            <a:chExt cx="3384233" cy="67172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5027" y="1534477"/>
              <a:ext cx="3384233" cy="67172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261363" y="1588963"/>
              <a:ext cx="3111559" cy="479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Why do your tutors always ask you if you have any questions?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15452" y="2442916"/>
            <a:ext cx="5088573" cy="1162296"/>
            <a:chOff x="2125027" y="1534477"/>
            <a:chExt cx="3384233" cy="67172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5027" y="1534477"/>
              <a:ext cx="3384233" cy="67172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261363" y="1672075"/>
              <a:ext cx="3111559" cy="266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Why do </a:t>
              </a:r>
              <a:r>
                <a:rPr lang="en-AU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ask questions?</a:t>
              </a:r>
              <a:endParaRPr lang="en-A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0259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75582" y="1111348"/>
            <a:ext cx="5887400" cy="579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Discussions</a:t>
            </a:r>
            <a:endParaRPr lang="en-AU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9544" y="2007257"/>
            <a:ext cx="46979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Why do we discuss ideas?</a:t>
            </a:r>
          </a:p>
          <a:p>
            <a:endParaRPr lang="en-A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Why do we share our ideas with our peers?</a:t>
            </a:r>
          </a:p>
          <a:p>
            <a:endParaRPr lang="en-A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584" y="1271238"/>
            <a:ext cx="4492699" cy="31780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253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16" y="-17374"/>
            <a:ext cx="5586784" cy="69001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582" y="1111348"/>
            <a:ext cx="5887400" cy="579340"/>
          </a:xfrm>
        </p:spPr>
        <p:txBody>
          <a:bodyPr/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Group work</a:t>
            </a:r>
            <a:endParaRPr lang="en-AU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550" y="3133725"/>
            <a:ext cx="4000500" cy="3724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9544" y="2007257"/>
            <a:ext cx="4697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Why should we participate in group work?</a:t>
            </a:r>
          </a:p>
          <a:p>
            <a:endParaRPr lang="en-A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Are there any drawbacks of group work?</a:t>
            </a:r>
          </a:p>
          <a:p>
            <a:endParaRPr lang="en-A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78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75582" y="1111348"/>
            <a:ext cx="5887400" cy="579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Critical thinking</a:t>
            </a:r>
            <a:endParaRPr lang="en-AU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9544" y="2007257"/>
            <a:ext cx="4697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critical thinking? Why is it so important?</a:t>
            </a:r>
          </a:p>
          <a:p>
            <a:endParaRPr lang="en-A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Why is critical thinking a challenge for some students?</a:t>
            </a:r>
          </a:p>
          <a:p>
            <a:endParaRPr lang="en-A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99992057"/>
              </p:ext>
            </p:extLst>
          </p:nvPr>
        </p:nvGraphicFramePr>
        <p:xfrm>
          <a:off x="6229815" y="2007257"/>
          <a:ext cx="6345044" cy="4042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842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93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Group work</vt:lpstr>
      <vt:lpstr>PowerPoint Presentation</vt:lpstr>
    </vt:vector>
  </TitlesOfParts>
  <Company>Monash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Rifandi Gultom</dc:creator>
  <cp:lastModifiedBy>Emily Takayama</cp:lastModifiedBy>
  <cp:revision>26</cp:revision>
  <dcterms:created xsi:type="dcterms:W3CDTF">2017-03-13T04:53:35Z</dcterms:created>
  <dcterms:modified xsi:type="dcterms:W3CDTF">2017-05-11T06:23:57Z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1CE4985B-50F9-4A88-82BC-233624DD0EEC</vt:lpwstr>
  </property>
  <property fmtid="{D5CDD505-2E9C-101B-9397-08002B2CF9AE}" pid="3" name="ArticulatePath">
    <vt:lpwstr>Presentation1</vt:lpwstr>
  </property>
</Properties>
</file>