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iki.unrealengine.com/Logs,_Printing_Messages_To_Yourself_During_Runtime#Quick_Usag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unrealengine.com/latest/INT/Programming/Development/CodingStandard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unrealengine.com/en-US/blog/network-tips-and-trick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unrealengine.com/latest/INT/Gameplay/Networking/Actors/Role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Unreal Engine 4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Network Replication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4060200" cy="12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documentation for Udemy course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Unreal Engine 4 Mastery: Create Multiplayer Games</a:t>
            </a:r>
            <a:r>
              <a:rPr lang="en"/>
              <a:t>”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  by </a:t>
            </a:r>
            <a:r>
              <a:rPr lang="en">
                <a:solidFill>
                  <a:schemeClr val="dk2"/>
                </a:solidFill>
              </a:rPr>
              <a:t>Tom Looman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</a:t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297500" y="1567550"/>
            <a:ext cx="7661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UE_LOG(LogTemp, Warning, TEXT(</a:t>
            </a:r>
            <a:r>
              <a:rPr lang="en" sz="11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"Your message"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UE_LOG(LogTemp, Warning, TEXT(</a:t>
            </a:r>
            <a:r>
              <a:rPr lang="en" sz="11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"UMyClass %s entering FireWeapon()"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*GetNameSafe(this));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https://wiki.unrealengine.com/Logs,_Printing_Messages_To_Yourself_During_Runtime#Quick_Usage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resources</a:t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UE4 C++ coding standard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https://docs.unrealengine.com/latest/INT/Programming/Development/CodingStandard/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BeginPlay and some notes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Runs once for server and once for client.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 PlayerStart entity with AutoReceiveInput to Player 0 or Player 1 for setting the players spawn position and pawn posses logic.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GameMode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not exist on a client to be fetched and used, it’s only instance is running on the server.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Can’t replicate to clients so it’s a bad place to try and add replication logic.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AFPSGameMode* gm = Cast&lt;AFPSGameMode&gt;(GetWorld()-&gt;GetAuthGameMode());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if (gm) { </a:t>
            </a:r>
            <a:r>
              <a:rPr lang="en" sz="11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// would be nullptr (false) on client side</a:t>
            </a:r>
            <a:endParaRPr sz="11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gm-&gt;CompleteMission(myPawn, true);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1173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GameState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Child component of GameMode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115900"/>
            <a:ext cx="7038900" cy="3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Can be invoked on </a:t>
            </a:r>
            <a:r>
              <a:rPr lang="en" sz="1200"/>
              <a:t>client side</a:t>
            </a:r>
            <a:r>
              <a:rPr lang="en" sz="1200"/>
              <a:t>.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AFPSGameState* gs = Cast&lt;AFPSGameState&gt;(GetWorld()-&gt;GetGameState());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Or from GameMode once we set GameStateClass = AFPSGameState::StaticClass() in the constructor.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AFPSGameState* gs = GetGameState&lt;AFPSGameState&gt;();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Can be used to call Multicast delegate functions.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Header: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UFUNCTION(</a:t>
            </a: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NetMulticast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 Reliable)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void MulticastOnMissionComplete(APawn* InstigatorPawn, bool bMissionSuccess);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Code: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void AFPSGameState::MulticastOnMissionComplete</a:t>
            </a:r>
            <a:r>
              <a:rPr b="1"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_Implementation</a:t>
            </a:r>
            <a:r>
              <a:rPr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(APawn* InstigatorPawn, bool bMissionSuccess) {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for (FConstPawnIterator it = GetWorld()-&gt;GetPawnIterator(); it; it++) {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APawn* pawn = it-&gt;Get();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(pawn &amp;&amp; pawn-&gt;IsLocallyControlled())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pawn-&gt;DisableInput(nullptr);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Replication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125775" y="1010700"/>
            <a:ext cx="8018100" cy="4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Header:</a:t>
            </a:r>
            <a:endParaRPr sz="11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UPROPERTY(</a:t>
            </a: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Replicated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 EditAnywhere, BlueprintReadWrite, Category = </a:t>
            </a:r>
            <a:r>
              <a:rPr lang="en" sz="11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"Gameplay"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bool bIsCarryingObjective;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Code: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#include "Net/UnrealNetwork.h"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AFPSCharacter::AFPSCharacter()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SetReplicates(true);</a:t>
            </a:r>
            <a:endParaRPr b="1"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void AFPSCharacter::</a:t>
            </a: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GetLifetimeReplicatedProps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(TArray&lt;FLifetimeProperty&gt; &amp; OutLifetimeProps) const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Super::GetLifetimeReplicatedProps(OutLifetimeProps);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DOREPLIFETIME(AFPSCharacter, bIsCarryingObjective);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// make server replicate to owner client only</a:t>
            </a:r>
            <a:endParaRPr sz="11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//DOREPLIFETIME_CONDITION(AFPSCharacter, bIsCarryingObjective, COND_OwnerOnly);</a:t>
            </a:r>
            <a:endParaRPr sz="11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Replication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C</a:t>
            </a:r>
            <a:r>
              <a:rPr lang="en" sz="1400">
                <a:solidFill>
                  <a:schemeClr val="dk2"/>
                </a:solidFill>
              </a:rPr>
              <a:t>ontinued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297500" y="1567550"/>
            <a:ext cx="7791900" cy="3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Here is a quick glance at the list of conditions currently supported: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</a:pPr>
            <a:r>
              <a:rPr b="1" lang="en" sz="1000">
                <a:solidFill>
                  <a:schemeClr val="dk2"/>
                </a:solidFill>
              </a:rPr>
              <a:t>COND_InitialOnly </a:t>
            </a:r>
            <a:r>
              <a:rPr lang="en" sz="1000">
                <a:solidFill>
                  <a:schemeClr val="dk2"/>
                </a:solidFill>
              </a:rPr>
              <a:t>- This property will only attempt to send on the initial bunch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</a:pPr>
            <a:r>
              <a:rPr b="1" lang="en" sz="1000">
                <a:solidFill>
                  <a:schemeClr val="dk2"/>
                </a:solidFill>
              </a:rPr>
              <a:t>COND_OwnerOnly </a:t>
            </a:r>
            <a:r>
              <a:rPr lang="en" sz="1000">
                <a:solidFill>
                  <a:schemeClr val="dk2"/>
                </a:solidFill>
              </a:rPr>
              <a:t>- This property will only send to the actor's owner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</a:pPr>
            <a:r>
              <a:rPr b="1" lang="en" sz="1000">
                <a:solidFill>
                  <a:schemeClr val="dk2"/>
                </a:solidFill>
              </a:rPr>
              <a:t>COND_SkipOwner </a:t>
            </a:r>
            <a:r>
              <a:rPr lang="en" sz="1000">
                <a:solidFill>
                  <a:schemeClr val="dk2"/>
                </a:solidFill>
              </a:rPr>
              <a:t>- This property send to every connection EXCEPT the owner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</a:pPr>
            <a:r>
              <a:rPr b="1" lang="en" sz="1000">
                <a:solidFill>
                  <a:schemeClr val="dk2"/>
                </a:solidFill>
              </a:rPr>
              <a:t>COND_SimulatedOnly </a:t>
            </a:r>
            <a:r>
              <a:rPr lang="en" sz="1000">
                <a:solidFill>
                  <a:schemeClr val="dk2"/>
                </a:solidFill>
              </a:rPr>
              <a:t>- This property will only send to simulated actors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</a:pPr>
            <a:r>
              <a:rPr b="1" lang="en" sz="1000">
                <a:solidFill>
                  <a:schemeClr val="dk2"/>
                </a:solidFill>
              </a:rPr>
              <a:t>COND_AutonomousOnly </a:t>
            </a:r>
            <a:r>
              <a:rPr lang="en" sz="1000">
                <a:solidFill>
                  <a:schemeClr val="dk2"/>
                </a:solidFill>
              </a:rPr>
              <a:t>- This property will only send to autonomous actors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</a:pPr>
            <a:r>
              <a:rPr b="1" lang="en" sz="1000">
                <a:solidFill>
                  <a:schemeClr val="dk2"/>
                </a:solidFill>
              </a:rPr>
              <a:t>COND_SimulatedOrPhysics- </a:t>
            </a:r>
            <a:r>
              <a:rPr lang="en" sz="1000">
                <a:solidFill>
                  <a:schemeClr val="dk2"/>
                </a:solidFill>
              </a:rPr>
              <a:t>This property will send to simulated OR bRepPhysics actors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</a:pPr>
            <a:r>
              <a:rPr b="1" lang="en" sz="1000">
                <a:solidFill>
                  <a:schemeClr val="dk2"/>
                </a:solidFill>
              </a:rPr>
              <a:t>COND_InitialOrOwner </a:t>
            </a:r>
            <a:r>
              <a:rPr lang="en" sz="1000">
                <a:solidFill>
                  <a:schemeClr val="dk2"/>
                </a:solidFill>
              </a:rPr>
              <a:t>- This property will send on the initial packet, or to the actors owner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</a:pPr>
            <a:r>
              <a:rPr b="1" lang="en" sz="1000">
                <a:solidFill>
                  <a:schemeClr val="dk2"/>
                </a:solidFill>
              </a:rPr>
              <a:t>COND_Custom </a:t>
            </a:r>
            <a:r>
              <a:rPr lang="en" sz="1000">
                <a:solidFill>
                  <a:schemeClr val="dk2"/>
                </a:solidFill>
              </a:rPr>
              <a:t>- This property has no particular condition, but wants the ability to toggle on/off via SetCustomIsActiveOverride</a:t>
            </a:r>
            <a:endParaRPr sz="1000"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https://www.unrealengine.com/en-US/blog/network-tips-and-tricks</a:t>
            </a:r>
            <a:endParaRPr sz="1100">
              <a:solidFill>
                <a:schemeClr val="dk2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ReplicateUsing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031400" y="983750"/>
            <a:ext cx="8204100" cy="46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Header: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UPROPERTY(</a:t>
            </a: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ReplicatedUsing = OnRep_GuardState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EAIState GuardState;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void AAIGuard::</a:t>
            </a: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OnRep_GuardState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// optional, raise event in blueprints</a:t>
            </a:r>
            <a:endParaRPr sz="11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UFUNCTION(BlueprintImplementableEvent, Category = "AI")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void OnStateChanged(EAIState newState);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Code: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#include "Net/UnrealNetwork.h"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void AAIGuard::</a:t>
            </a: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OnRep_GuardState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// call said event in blueprint</a:t>
            </a:r>
            <a:endParaRPr sz="11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OnStateChanged(GuardState);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void AAIGuard::</a:t>
            </a: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GetLifetimeReplicatedProps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(TArray&lt;FLifetimeProperty&gt; &amp; OutLifetimeProps) const {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Super::GetLifetimeReplicatedProps(OutLifetimeProps);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DOREPLIFETIME(AAIGuard, GuardState);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Code on Server Only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297500" y="1307850"/>
            <a:ext cx="7038900" cy="3835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void AObjectiveActor::NotifyActorBeginOverlap(AActor * OtherActor)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Super::NotifyActorBeginOverlap(OtherActor);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b="1" lang="en" sz="11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Client </a:t>
            </a:r>
            <a:r>
              <a:rPr lang="en" sz="11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 [ROLE_SimulatedProxy | ROLE_AutonomousProxy]</a:t>
            </a:r>
            <a:endParaRPr sz="11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// </a:t>
            </a:r>
            <a:r>
              <a:rPr b="1" lang="en" sz="11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Server </a:t>
            </a:r>
            <a:r>
              <a:rPr lang="en" sz="11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 [ROLE_Authority]</a:t>
            </a:r>
            <a:endParaRPr sz="11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// </a:t>
            </a:r>
            <a:r>
              <a:rPr b="1" lang="en" sz="11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Role </a:t>
            </a:r>
            <a:r>
              <a:rPr lang="en" sz="11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 this entity, </a:t>
            </a:r>
            <a:r>
              <a:rPr b="1" lang="en" sz="11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RemoteRole </a:t>
            </a:r>
            <a:r>
              <a:rPr lang="en" sz="11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 the other entity</a:t>
            </a:r>
            <a:endParaRPr sz="11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if (Role == ROLE_Authority)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1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// if we are the server entity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auto otherChar = Cast&lt;AFPSCharacter&gt;(OtherActor);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(otherChar) {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otherChar-&gt;bIsCarryingObjective = true;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Destroy();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https://docs.unrealengine.com/latest/INT/Gameplay/Networking/Actors/Roles/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Fetch Methods</a:t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1297500" y="1567550"/>
            <a:ext cx="78465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Called from GameMode to get a reference list of a certain type of actors: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TSubclassOf&lt;AActor&gt; SpectatingViewpointClass; </a:t>
            </a:r>
            <a:r>
              <a:rPr lang="en" sz="11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// in header</a:t>
            </a:r>
            <a:endParaRPr sz="11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TArray&lt;AActor*&gt; returnedActors;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UGameplayStatics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GetAllActorsOfClass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(this, SpectatingViewpointClass, returnedActors);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get all player controllers we call off of GetWorld, GetPlayerControllerIterator: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for (auto it = GetWorld()-&gt;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GetPlayerControllerIterator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(); it; it++)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APlayerController* pc = it-&gt;Get();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pc-&gt;SetViewTargetWithBlend(newViewTarget, 2.5f, EViewTargetBlendFunction::VTBlend_Cubic);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