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  <p:sldMasterId id="2147483660" r:id="rId5"/>
    <p:sldMasterId id="2147483672" r:id="rId6"/>
  </p:sldMasterIdLst>
  <p:notesMasterIdLst>
    <p:notesMasterId r:id="rId19"/>
  </p:notesMasterIdLst>
  <p:sldIdLst>
    <p:sldId id="256" r:id="rId7"/>
    <p:sldId id="310" r:id="rId8"/>
    <p:sldId id="259" r:id="rId9"/>
    <p:sldId id="339" r:id="rId10"/>
    <p:sldId id="262" r:id="rId11"/>
    <p:sldId id="343" r:id="rId12"/>
    <p:sldId id="267" r:id="rId13"/>
    <p:sldId id="345" r:id="rId14"/>
    <p:sldId id="346" r:id="rId15"/>
    <p:sldId id="272" r:id="rId16"/>
    <p:sldId id="347" r:id="rId17"/>
    <p:sldId id="276" r:id="rId1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52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04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656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207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759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311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6863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414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48C"/>
    <a:srgbClr val="FEBCBA"/>
    <a:srgbClr val="BDDDF1"/>
    <a:srgbClr val="FC6460"/>
    <a:srgbClr val="9ACCEA"/>
    <a:srgbClr val="85B6FF"/>
    <a:srgbClr val="EBF3FF"/>
    <a:srgbClr val="0BB983"/>
    <a:srgbClr val="0BBD86"/>
    <a:srgbClr val="0B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43D1A-BF7B-40E7-AA4D-9DEC5D536717}" v="8" dt="2023-12-07T16:05:0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1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B2D88-0F61-43FD-AB21-9CC3CBACE64F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ADBF-0AE3-4985-811B-3F5C39162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ADBF-0AE3-4985-811B-3F5C391626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8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ADBF-0AE3-4985-811B-3F5C391626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2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ADBF-0AE3-4985-811B-3F5C391626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4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7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2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1"/>
            <a:ext cx="22288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05981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2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0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2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5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6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52" indent="0">
              <a:buNone/>
              <a:defRPr sz="1700" b="1"/>
            </a:lvl2pPr>
            <a:lvl3pPr marL="779104" indent="0">
              <a:buNone/>
              <a:defRPr sz="1500" b="1"/>
            </a:lvl3pPr>
            <a:lvl4pPr marL="1168656" indent="0">
              <a:buNone/>
              <a:defRPr sz="1400" b="1"/>
            </a:lvl4pPr>
            <a:lvl5pPr marL="1558207" indent="0">
              <a:buNone/>
              <a:defRPr sz="1400" b="1"/>
            </a:lvl5pPr>
            <a:lvl6pPr marL="1947759" indent="0">
              <a:buNone/>
              <a:defRPr sz="1400" b="1"/>
            </a:lvl6pPr>
            <a:lvl7pPr marL="2337311" indent="0">
              <a:buNone/>
              <a:defRPr sz="1400" b="1"/>
            </a:lvl7pPr>
            <a:lvl8pPr marL="2726863" indent="0">
              <a:buNone/>
              <a:defRPr sz="1400" b="1"/>
            </a:lvl8pPr>
            <a:lvl9pPr marL="3116414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52" indent="0">
              <a:buNone/>
              <a:defRPr sz="1700" b="1"/>
            </a:lvl2pPr>
            <a:lvl3pPr marL="779104" indent="0">
              <a:buNone/>
              <a:defRPr sz="1500" b="1"/>
            </a:lvl3pPr>
            <a:lvl4pPr marL="1168656" indent="0">
              <a:buNone/>
              <a:defRPr sz="1400" b="1"/>
            </a:lvl4pPr>
            <a:lvl5pPr marL="1558207" indent="0">
              <a:buNone/>
              <a:defRPr sz="1400" b="1"/>
            </a:lvl5pPr>
            <a:lvl6pPr marL="1947759" indent="0">
              <a:buNone/>
              <a:defRPr sz="1400" b="1"/>
            </a:lvl6pPr>
            <a:lvl7pPr marL="2337311" indent="0">
              <a:buNone/>
              <a:defRPr sz="1400" b="1"/>
            </a:lvl7pPr>
            <a:lvl8pPr marL="2726863" indent="0">
              <a:buNone/>
              <a:defRPr sz="1400" b="1"/>
            </a:lvl8pPr>
            <a:lvl9pPr marL="3116414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76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89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90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552" indent="0">
              <a:buNone/>
              <a:defRPr sz="1000"/>
            </a:lvl2pPr>
            <a:lvl3pPr marL="779104" indent="0">
              <a:buNone/>
              <a:defRPr sz="900"/>
            </a:lvl3pPr>
            <a:lvl4pPr marL="1168656" indent="0">
              <a:buNone/>
              <a:defRPr sz="800"/>
            </a:lvl4pPr>
            <a:lvl5pPr marL="1558207" indent="0">
              <a:buNone/>
              <a:defRPr sz="800"/>
            </a:lvl5pPr>
            <a:lvl6pPr marL="1947759" indent="0">
              <a:buNone/>
              <a:defRPr sz="800"/>
            </a:lvl6pPr>
            <a:lvl7pPr marL="2337311" indent="0">
              <a:buNone/>
              <a:defRPr sz="800"/>
            </a:lvl7pPr>
            <a:lvl8pPr marL="2726863" indent="0">
              <a:buNone/>
              <a:defRPr sz="800"/>
            </a:lvl8pPr>
            <a:lvl9pPr marL="3116414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99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552" indent="0">
              <a:buNone/>
              <a:defRPr sz="2400"/>
            </a:lvl2pPr>
            <a:lvl3pPr marL="779104" indent="0">
              <a:buNone/>
              <a:defRPr sz="2000"/>
            </a:lvl3pPr>
            <a:lvl4pPr marL="1168656" indent="0">
              <a:buNone/>
              <a:defRPr sz="1700"/>
            </a:lvl4pPr>
            <a:lvl5pPr marL="1558207" indent="0">
              <a:buNone/>
              <a:defRPr sz="1700"/>
            </a:lvl5pPr>
            <a:lvl6pPr marL="1947759" indent="0">
              <a:buNone/>
              <a:defRPr sz="1700"/>
            </a:lvl6pPr>
            <a:lvl7pPr marL="2337311" indent="0">
              <a:buNone/>
              <a:defRPr sz="1700"/>
            </a:lvl7pPr>
            <a:lvl8pPr marL="2726863" indent="0">
              <a:buNone/>
              <a:defRPr sz="1700"/>
            </a:lvl8pPr>
            <a:lvl9pPr marL="3116414" indent="0">
              <a:buNone/>
              <a:defRPr sz="1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552" indent="0">
              <a:buNone/>
              <a:defRPr sz="1000"/>
            </a:lvl2pPr>
            <a:lvl3pPr marL="779104" indent="0">
              <a:buNone/>
              <a:defRPr sz="900"/>
            </a:lvl3pPr>
            <a:lvl4pPr marL="1168656" indent="0">
              <a:buNone/>
              <a:defRPr sz="800"/>
            </a:lvl4pPr>
            <a:lvl5pPr marL="1558207" indent="0">
              <a:buNone/>
              <a:defRPr sz="800"/>
            </a:lvl5pPr>
            <a:lvl6pPr marL="1947759" indent="0">
              <a:buNone/>
              <a:defRPr sz="800"/>
            </a:lvl6pPr>
            <a:lvl7pPr marL="2337311" indent="0">
              <a:buNone/>
              <a:defRPr sz="800"/>
            </a:lvl7pPr>
            <a:lvl8pPr marL="2726863" indent="0">
              <a:buNone/>
              <a:defRPr sz="800"/>
            </a:lvl8pPr>
            <a:lvl9pPr marL="3116414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1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2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1"/>
            <a:ext cx="22288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05981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70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37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34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5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62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41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52" indent="0">
              <a:buNone/>
              <a:defRPr sz="1700" b="1"/>
            </a:lvl2pPr>
            <a:lvl3pPr marL="779104" indent="0">
              <a:buNone/>
              <a:defRPr sz="1500" b="1"/>
            </a:lvl3pPr>
            <a:lvl4pPr marL="1168656" indent="0">
              <a:buNone/>
              <a:defRPr sz="1400" b="1"/>
            </a:lvl4pPr>
            <a:lvl5pPr marL="1558207" indent="0">
              <a:buNone/>
              <a:defRPr sz="1400" b="1"/>
            </a:lvl5pPr>
            <a:lvl6pPr marL="1947759" indent="0">
              <a:buNone/>
              <a:defRPr sz="1400" b="1"/>
            </a:lvl6pPr>
            <a:lvl7pPr marL="2337311" indent="0">
              <a:buNone/>
              <a:defRPr sz="1400" b="1"/>
            </a:lvl7pPr>
            <a:lvl8pPr marL="2726863" indent="0">
              <a:buNone/>
              <a:defRPr sz="1400" b="1"/>
            </a:lvl8pPr>
            <a:lvl9pPr marL="3116414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52" indent="0">
              <a:buNone/>
              <a:defRPr sz="1700" b="1"/>
            </a:lvl2pPr>
            <a:lvl3pPr marL="779104" indent="0">
              <a:buNone/>
              <a:defRPr sz="1500" b="1"/>
            </a:lvl3pPr>
            <a:lvl4pPr marL="1168656" indent="0">
              <a:buNone/>
              <a:defRPr sz="1400" b="1"/>
            </a:lvl4pPr>
            <a:lvl5pPr marL="1558207" indent="0">
              <a:buNone/>
              <a:defRPr sz="1400" b="1"/>
            </a:lvl5pPr>
            <a:lvl6pPr marL="1947759" indent="0">
              <a:buNone/>
              <a:defRPr sz="1400" b="1"/>
            </a:lvl6pPr>
            <a:lvl7pPr marL="2337311" indent="0">
              <a:buNone/>
              <a:defRPr sz="1400" b="1"/>
            </a:lvl7pPr>
            <a:lvl8pPr marL="2726863" indent="0">
              <a:buNone/>
              <a:defRPr sz="1400" b="1"/>
            </a:lvl8pPr>
            <a:lvl9pPr marL="3116414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66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57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0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5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72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90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552" indent="0">
              <a:buNone/>
              <a:defRPr sz="1000"/>
            </a:lvl2pPr>
            <a:lvl3pPr marL="779104" indent="0">
              <a:buNone/>
              <a:defRPr sz="900"/>
            </a:lvl3pPr>
            <a:lvl4pPr marL="1168656" indent="0">
              <a:buNone/>
              <a:defRPr sz="800"/>
            </a:lvl4pPr>
            <a:lvl5pPr marL="1558207" indent="0">
              <a:buNone/>
              <a:defRPr sz="800"/>
            </a:lvl5pPr>
            <a:lvl6pPr marL="1947759" indent="0">
              <a:buNone/>
              <a:defRPr sz="800"/>
            </a:lvl6pPr>
            <a:lvl7pPr marL="2337311" indent="0">
              <a:buNone/>
              <a:defRPr sz="800"/>
            </a:lvl7pPr>
            <a:lvl8pPr marL="2726863" indent="0">
              <a:buNone/>
              <a:defRPr sz="800"/>
            </a:lvl8pPr>
            <a:lvl9pPr marL="3116414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9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552" indent="0">
              <a:buNone/>
              <a:defRPr sz="2400"/>
            </a:lvl2pPr>
            <a:lvl3pPr marL="779104" indent="0">
              <a:buNone/>
              <a:defRPr sz="2000"/>
            </a:lvl3pPr>
            <a:lvl4pPr marL="1168656" indent="0">
              <a:buNone/>
              <a:defRPr sz="1700"/>
            </a:lvl4pPr>
            <a:lvl5pPr marL="1558207" indent="0">
              <a:buNone/>
              <a:defRPr sz="1700"/>
            </a:lvl5pPr>
            <a:lvl6pPr marL="1947759" indent="0">
              <a:buNone/>
              <a:defRPr sz="1700"/>
            </a:lvl6pPr>
            <a:lvl7pPr marL="2337311" indent="0">
              <a:buNone/>
              <a:defRPr sz="1700"/>
            </a:lvl7pPr>
            <a:lvl8pPr marL="2726863" indent="0">
              <a:buNone/>
              <a:defRPr sz="1700"/>
            </a:lvl8pPr>
            <a:lvl9pPr marL="3116414" indent="0">
              <a:buNone/>
              <a:defRPr sz="1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552" indent="0">
              <a:buNone/>
              <a:defRPr sz="1000"/>
            </a:lvl2pPr>
            <a:lvl3pPr marL="779104" indent="0">
              <a:buNone/>
              <a:defRPr sz="900"/>
            </a:lvl3pPr>
            <a:lvl4pPr marL="1168656" indent="0">
              <a:buNone/>
              <a:defRPr sz="800"/>
            </a:lvl4pPr>
            <a:lvl5pPr marL="1558207" indent="0">
              <a:buNone/>
              <a:defRPr sz="800"/>
            </a:lvl5pPr>
            <a:lvl6pPr marL="1947759" indent="0">
              <a:buNone/>
              <a:defRPr sz="800"/>
            </a:lvl6pPr>
            <a:lvl7pPr marL="2337311" indent="0">
              <a:buNone/>
              <a:defRPr sz="800"/>
            </a:lvl7pPr>
            <a:lvl8pPr marL="2726863" indent="0">
              <a:buNone/>
              <a:defRPr sz="800"/>
            </a:lvl8pPr>
            <a:lvl9pPr marL="3116414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13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625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1"/>
            <a:ext cx="22288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05981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8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52" indent="0">
              <a:buNone/>
              <a:defRPr sz="1700" b="1"/>
            </a:lvl2pPr>
            <a:lvl3pPr marL="779104" indent="0">
              <a:buNone/>
              <a:defRPr sz="1500" b="1"/>
            </a:lvl3pPr>
            <a:lvl4pPr marL="1168656" indent="0">
              <a:buNone/>
              <a:defRPr sz="1400" b="1"/>
            </a:lvl4pPr>
            <a:lvl5pPr marL="1558207" indent="0">
              <a:buNone/>
              <a:defRPr sz="1400" b="1"/>
            </a:lvl5pPr>
            <a:lvl6pPr marL="1947759" indent="0">
              <a:buNone/>
              <a:defRPr sz="1400" b="1"/>
            </a:lvl6pPr>
            <a:lvl7pPr marL="2337311" indent="0">
              <a:buNone/>
              <a:defRPr sz="1400" b="1"/>
            </a:lvl7pPr>
            <a:lvl8pPr marL="2726863" indent="0">
              <a:buNone/>
              <a:defRPr sz="1400" b="1"/>
            </a:lvl8pPr>
            <a:lvl9pPr marL="3116414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52" indent="0">
              <a:buNone/>
              <a:defRPr sz="1700" b="1"/>
            </a:lvl2pPr>
            <a:lvl3pPr marL="779104" indent="0">
              <a:buNone/>
              <a:defRPr sz="1500" b="1"/>
            </a:lvl3pPr>
            <a:lvl4pPr marL="1168656" indent="0">
              <a:buNone/>
              <a:defRPr sz="1400" b="1"/>
            </a:lvl4pPr>
            <a:lvl5pPr marL="1558207" indent="0">
              <a:buNone/>
              <a:defRPr sz="1400" b="1"/>
            </a:lvl5pPr>
            <a:lvl6pPr marL="1947759" indent="0">
              <a:buNone/>
              <a:defRPr sz="1400" b="1"/>
            </a:lvl6pPr>
            <a:lvl7pPr marL="2337311" indent="0">
              <a:buNone/>
              <a:defRPr sz="1400" b="1"/>
            </a:lvl7pPr>
            <a:lvl8pPr marL="2726863" indent="0">
              <a:buNone/>
              <a:defRPr sz="1400" b="1"/>
            </a:lvl8pPr>
            <a:lvl9pPr marL="3116414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3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90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552" indent="0">
              <a:buNone/>
              <a:defRPr sz="1000"/>
            </a:lvl2pPr>
            <a:lvl3pPr marL="779104" indent="0">
              <a:buNone/>
              <a:defRPr sz="900"/>
            </a:lvl3pPr>
            <a:lvl4pPr marL="1168656" indent="0">
              <a:buNone/>
              <a:defRPr sz="800"/>
            </a:lvl4pPr>
            <a:lvl5pPr marL="1558207" indent="0">
              <a:buNone/>
              <a:defRPr sz="800"/>
            </a:lvl5pPr>
            <a:lvl6pPr marL="1947759" indent="0">
              <a:buNone/>
              <a:defRPr sz="800"/>
            </a:lvl6pPr>
            <a:lvl7pPr marL="2337311" indent="0">
              <a:buNone/>
              <a:defRPr sz="800"/>
            </a:lvl7pPr>
            <a:lvl8pPr marL="2726863" indent="0">
              <a:buNone/>
              <a:defRPr sz="800"/>
            </a:lvl8pPr>
            <a:lvl9pPr marL="3116414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3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552" indent="0">
              <a:buNone/>
              <a:defRPr sz="2400"/>
            </a:lvl2pPr>
            <a:lvl3pPr marL="779104" indent="0">
              <a:buNone/>
              <a:defRPr sz="2000"/>
            </a:lvl3pPr>
            <a:lvl4pPr marL="1168656" indent="0">
              <a:buNone/>
              <a:defRPr sz="1700"/>
            </a:lvl4pPr>
            <a:lvl5pPr marL="1558207" indent="0">
              <a:buNone/>
              <a:defRPr sz="1700"/>
            </a:lvl5pPr>
            <a:lvl6pPr marL="1947759" indent="0">
              <a:buNone/>
              <a:defRPr sz="1700"/>
            </a:lvl6pPr>
            <a:lvl7pPr marL="2337311" indent="0">
              <a:buNone/>
              <a:defRPr sz="1700"/>
            </a:lvl7pPr>
            <a:lvl8pPr marL="2726863" indent="0">
              <a:buNone/>
              <a:defRPr sz="1700"/>
            </a:lvl8pPr>
            <a:lvl9pPr marL="3116414" indent="0">
              <a:buNone/>
              <a:defRPr sz="1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552" indent="0">
              <a:buNone/>
              <a:defRPr sz="1000"/>
            </a:lvl2pPr>
            <a:lvl3pPr marL="779104" indent="0">
              <a:buNone/>
              <a:defRPr sz="900"/>
            </a:lvl3pPr>
            <a:lvl4pPr marL="1168656" indent="0">
              <a:buNone/>
              <a:defRPr sz="800"/>
            </a:lvl4pPr>
            <a:lvl5pPr marL="1558207" indent="0">
              <a:buNone/>
              <a:defRPr sz="800"/>
            </a:lvl5pPr>
            <a:lvl6pPr marL="1947759" indent="0">
              <a:buNone/>
              <a:defRPr sz="800"/>
            </a:lvl6pPr>
            <a:lvl7pPr marL="2337311" indent="0">
              <a:buNone/>
              <a:defRPr sz="800"/>
            </a:lvl7pPr>
            <a:lvl8pPr marL="2726863" indent="0">
              <a:buNone/>
              <a:defRPr sz="800"/>
            </a:lvl8pPr>
            <a:lvl9pPr marL="3116414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0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11" tIns="38955" rIns="77911" bIns="3895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11" tIns="38955" rIns="77911" bIns="3895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104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163" indent="-292163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22" indent="-243469" algn="l" defTabSz="779104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880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431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984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536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086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638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190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52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04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56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07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759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311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863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414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11" tIns="38955" rIns="77911" bIns="3895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11" tIns="38955" rIns="77911" bIns="3895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2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779104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163" indent="-292163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22" indent="-243469" algn="l" defTabSz="779104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880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431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984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536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086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638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190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52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04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56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07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759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311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863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414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11" tIns="38955" rIns="77911" bIns="3895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11" tIns="38955" rIns="77911" bIns="3895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2023-12-07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779104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163" indent="-292163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22" indent="-243469" algn="l" defTabSz="779104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880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431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984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536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086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638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190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52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04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56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07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759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311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863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414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30652"/>
            <a:ext cx="2232248" cy="334994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1600" dirty="0">
                <a:latin typeface="+mn-ea"/>
              </a:rPr>
              <a:t>핸드폰 중독 방지 센서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187" y="1926409"/>
            <a:ext cx="2901052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latin typeface="+mn-ea"/>
              </a:rPr>
              <a:t>IOT 3</a:t>
            </a:r>
            <a:r>
              <a:rPr lang="ko-KR" altLang="en-US" sz="1000" dirty="0">
                <a:latin typeface="+mn-ea"/>
              </a:rPr>
              <a:t>조 프로젝트 </a:t>
            </a:r>
            <a:r>
              <a:rPr lang="ko-KR" altLang="en-US" sz="1000" dirty="0" err="1">
                <a:latin typeface="+mn-ea"/>
              </a:rPr>
              <a:t>최현나</a:t>
            </a:r>
            <a:r>
              <a:rPr lang="ko-KR" altLang="en-US" sz="1000" dirty="0">
                <a:latin typeface="+mn-ea"/>
              </a:rPr>
              <a:t> 김소희 </a:t>
            </a:r>
            <a:r>
              <a:rPr lang="ko-KR" altLang="en-US" sz="1000" dirty="0" err="1">
                <a:latin typeface="+mn-ea"/>
              </a:rPr>
              <a:t>문승주</a:t>
            </a:r>
            <a:r>
              <a:rPr lang="ko-KR" altLang="en-US" sz="1000" dirty="0">
                <a:latin typeface="+mn-ea"/>
              </a:rPr>
              <a:t> 양윤석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777547" y="1887452"/>
            <a:ext cx="27143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7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5" y="987574"/>
            <a:ext cx="990272" cy="1858488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1500" dirty="0">
                <a:solidFill>
                  <a:prstClr val="white"/>
                </a:solidFill>
                <a:latin typeface="+mj-lt"/>
                <a:ea typeface="나눔스퀘어 ExtraBold" panose="020B0600000101010101" pitchFamily="50" charset="-127"/>
              </a:rPr>
              <a:t>4</a:t>
            </a:r>
            <a:endParaRPr lang="ko-KR" altLang="en-US" sz="11500" dirty="0">
              <a:solidFill>
                <a:prstClr val="white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5" y="2077730"/>
            <a:ext cx="1756508" cy="442716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ko-KR" altLang="en-US" sz="2300" dirty="0">
                <a:solidFill>
                  <a:prstClr val="white"/>
                </a:solidFill>
                <a:latin typeface="+mn-ea"/>
              </a:rPr>
              <a:t>힘들었던 점</a:t>
            </a:r>
            <a:endParaRPr lang="en-US" altLang="ko-KR" sz="2300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3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5" y="987574"/>
            <a:ext cx="990272" cy="1858488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1500" dirty="0">
                <a:solidFill>
                  <a:prstClr val="white"/>
                </a:solidFill>
                <a:latin typeface="+mj-lt"/>
                <a:ea typeface="나눔스퀘어 ExtraBold" panose="020B0600000101010101" pitchFamily="50" charset="-127"/>
              </a:rPr>
              <a:t>5</a:t>
            </a:r>
            <a:endParaRPr lang="ko-KR" altLang="en-US" sz="11500" dirty="0">
              <a:solidFill>
                <a:prstClr val="white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5" y="2077730"/>
            <a:ext cx="2833725" cy="442716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ko-KR" altLang="en-US" sz="2300" dirty="0">
                <a:solidFill>
                  <a:prstClr val="white"/>
                </a:solidFill>
                <a:latin typeface="+mn-ea"/>
              </a:rPr>
              <a:t>프로젝트를 마치며</a:t>
            </a:r>
            <a:r>
              <a:rPr lang="en-US" altLang="ko-KR" sz="2300" dirty="0">
                <a:solidFill>
                  <a:prstClr val="white"/>
                </a:solidFill>
                <a:latin typeface="+mn-ea"/>
              </a:rPr>
              <a:t>…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1043608" y="2576106"/>
            <a:ext cx="396044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9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8091" y="2077730"/>
            <a:ext cx="1630767" cy="442716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300" dirty="0">
                <a:latin typeface="+mj-lt"/>
                <a:ea typeface="나눔스퀘어 ExtraBold" panose="020B0600000101010101" pitchFamily="50" charset="-127"/>
              </a:rPr>
              <a:t>Thank You.</a:t>
            </a:r>
            <a:endParaRPr lang="ko-KR" altLang="en-US" sz="2300" dirty="0"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7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988" y="1455121"/>
            <a:ext cx="690510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+mn-ea"/>
              </a:rPr>
              <a:t>차례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279199" y="1684077"/>
            <a:ext cx="0" cy="34594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256339" y="1645130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46845" y="2170270"/>
            <a:ext cx="1251561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latin typeface="+mn-ea"/>
              </a:rPr>
              <a:t>01. </a:t>
            </a:r>
            <a:r>
              <a:rPr lang="ko-KR" altLang="en-US" sz="1000" dirty="0">
                <a:latin typeface="+mn-ea"/>
              </a:rPr>
              <a:t>주요 사용 부품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46845" y="2754662"/>
            <a:ext cx="950197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latin typeface="+mn-ea"/>
              </a:rPr>
              <a:t>02. </a:t>
            </a:r>
            <a:r>
              <a:rPr lang="ko-KR" altLang="en-US" sz="1000" dirty="0">
                <a:latin typeface="+mn-ea"/>
              </a:rPr>
              <a:t>주제 설명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46845" y="3923446"/>
            <a:ext cx="1078437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latin typeface="+mn-ea"/>
              </a:rPr>
              <a:t>04. </a:t>
            </a:r>
            <a:r>
              <a:rPr lang="ko-KR" altLang="en-US" sz="1000" dirty="0">
                <a:latin typeface="+mn-ea"/>
              </a:rPr>
              <a:t>힘들었던 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46845" y="3339054"/>
            <a:ext cx="1424685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latin typeface="+mn-ea"/>
              </a:rPr>
              <a:t>03. </a:t>
            </a:r>
            <a:r>
              <a:rPr lang="ko-KR" altLang="en-US" sz="1000" dirty="0">
                <a:latin typeface="+mn-ea"/>
              </a:rPr>
              <a:t>회로 및 코드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87E62-777F-2E6E-79B6-0E5B2D725804}"/>
              </a:ext>
            </a:extLst>
          </p:cNvPr>
          <p:cNvSpPr txBox="1"/>
          <p:nvPr/>
        </p:nvSpPr>
        <p:spPr>
          <a:xfrm>
            <a:off x="6446845" y="4386507"/>
            <a:ext cx="1463157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latin typeface="+mn-ea"/>
              </a:rPr>
              <a:t>05. </a:t>
            </a:r>
            <a:r>
              <a:rPr lang="ko-KR" altLang="en-US" sz="1000" dirty="0">
                <a:latin typeface="+mn-ea"/>
              </a:rPr>
              <a:t>프로젝트를 마치며</a:t>
            </a:r>
          </a:p>
        </p:txBody>
      </p:sp>
    </p:spTree>
    <p:extLst>
      <p:ext uri="{BB962C8B-B14F-4D97-AF65-F5344CB8AC3E}">
        <p14:creationId xmlns:p14="http://schemas.microsoft.com/office/powerpoint/2010/main" val="182312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5" y="987574"/>
            <a:ext cx="990272" cy="1858488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5549" y="2047011"/>
            <a:ext cx="2155655" cy="442716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ko-KR" altLang="en-US" sz="2300" dirty="0">
                <a:solidFill>
                  <a:schemeClr val="bg1"/>
                </a:solidFill>
                <a:latin typeface="+mn-ea"/>
              </a:rPr>
              <a:t>주요 사용 부품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576106"/>
            <a:ext cx="2592288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6667" y="2672650"/>
            <a:ext cx="222433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1043608" y="2576106"/>
            <a:ext cx="3168352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BA4B7E-895F-8DFF-230F-2D864065E244}"/>
              </a:ext>
            </a:extLst>
          </p:cNvPr>
          <p:cNvSpPr txBox="1"/>
          <p:nvPr/>
        </p:nvSpPr>
        <p:spPr>
          <a:xfrm>
            <a:off x="1748909" y="2646592"/>
            <a:ext cx="1091261" cy="242660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Key Used Parts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790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9" y="483518"/>
            <a:ext cx="1895968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주요 사용 부품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2081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45690E7-4B89-D2B3-89F7-818424E1C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97" y="1030890"/>
            <a:ext cx="2401392" cy="1684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07567C-06FB-A3A7-4EDA-1794D5BE7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970161"/>
            <a:ext cx="2232248" cy="1806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2BF4F3-7718-94C2-B376-AEBD6EA79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32" y="2949327"/>
            <a:ext cx="2401392" cy="20490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022251-06E3-EB37-9001-3C529C226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2955736"/>
            <a:ext cx="2232248" cy="19128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7429E3-4AB5-CFB7-B452-DB0CC18E6A50}"/>
              </a:ext>
            </a:extLst>
          </p:cNvPr>
          <p:cNvSpPr txBox="1"/>
          <p:nvPr/>
        </p:nvSpPr>
        <p:spPr>
          <a:xfrm>
            <a:off x="3131106" y="1635646"/>
            <a:ext cx="1689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</a:t>
            </a:r>
            <a:r>
              <a:rPr lang="ko-KR" altLang="en-US" dirty="0"/>
              <a:t>디스플레이</a:t>
            </a:r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C6F41-30E4-5761-733C-808A169F99DD}"/>
              </a:ext>
            </a:extLst>
          </p:cNvPr>
          <p:cNvSpPr txBox="1"/>
          <p:nvPr/>
        </p:nvSpPr>
        <p:spPr>
          <a:xfrm>
            <a:off x="3125974" y="3812276"/>
            <a:ext cx="1689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가변저항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61D50-2E75-6CC1-7F7A-777E484BE1F9}"/>
              </a:ext>
            </a:extLst>
          </p:cNvPr>
          <p:cNvSpPr txBox="1"/>
          <p:nvPr/>
        </p:nvSpPr>
        <p:spPr>
          <a:xfrm>
            <a:off x="7243458" y="1635646"/>
            <a:ext cx="856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RGB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8DFDD-A0DF-4016-5870-4E8DB6B56129}"/>
              </a:ext>
            </a:extLst>
          </p:cNvPr>
          <p:cNvSpPr txBox="1"/>
          <p:nvPr/>
        </p:nvSpPr>
        <p:spPr>
          <a:xfrm>
            <a:off x="7236296" y="3812275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조도 센서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7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5" y="987574"/>
            <a:ext cx="990272" cy="1858488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1500" dirty="0">
                <a:solidFill>
                  <a:prstClr val="white"/>
                </a:solidFill>
                <a:latin typeface="+mj-lt"/>
                <a:ea typeface="나눔스퀘어 ExtraBold" panose="020B0600000101010101" pitchFamily="50" charset="-127"/>
              </a:rPr>
              <a:t>2</a:t>
            </a:r>
            <a:endParaRPr lang="ko-KR" altLang="en-US" sz="11500" dirty="0">
              <a:solidFill>
                <a:prstClr val="white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5" y="2077730"/>
            <a:ext cx="1461555" cy="442716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ko-KR" altLang="en-US" sz="2300" dirty="0">
                <a:solidFill>
                  <a:schemeClr val="bg1"/>
                </a:solidFill>
                <a:latin typeface="+mn-ea"/>
              </a:rPr>
              <a:t>주제 설명</a:t>
            </a:r>
            <a:endParaRPr lang="en-US" altLang="ko-KR" sz="23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1043608" y="2571750"/>
            <a:ext cx="3096344" cy="4356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527162-3556-DBD9-3687-A719619BCAEE}"/>
              </a:ext>
            </a:extLst>
          </p:cNvPr>
          <p:cNvSpPr txBox="1"/>
          <p:nvPr/>
        </p:nvSpPr>
        <p:spPr>
          <a:xfrm>
            <a:off x="2014826" y="2614080"/>
            <a:ext cx="1307667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Subject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338575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9" y="483518"/>
            <a:ext cx="1293239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주제 설명</a:t>
            </a:r>
          </a:p>
        </p:txBody>
      </p:sp>
      <p:cxnSp>
        <p:nvCxnSpPr>
          <p:cNvPr id="745" name="직선 연결선 744">
            <a:extLst>
              <a:ext uri="{FF2B5EF4-FFF2-40B4-BE49-F238E27FC236}">
                <a16:creationId xmlns:a16="http://schemas.microsoft.com/office/drawing/2014/main" id="{636E5942-D11C-4141-94AB-3C4FC6A5AE3B}"/>
              </a:ext>
            </a:extLst>
          </p:cNvPr>
          <p:cNvCxnSpPr>
            <a:cxnSpLocks/>
          </p:cNvCxnSpPr>
          <p:nvPr/>
        </p:nvCxnSpPr>
        <p:spPr>
          <a:xfrm>
            <a:off x="690196" y="911506"/>
            <a:ext cx="12932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0414625-EA45-E9DD-FA77-5B544C88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84" y="1059588"/>
            <a:ext cx="5988432" cy="40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4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2418" y="973927"/>
            <a:ext cx="990272" cy="1858488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1500" dirty="0">
                <a:solidFill>
                  <a:prstClr val="white"/>
                </a:solidFill>
                <a:latin typeface="+mj-lt"/>
                <a:ea typeface="나눔스퀘어 ExtraBold" panose="020B0600000101010101" pitchFamily="50" charset="-127"/>
              </a:rPr>
              <a:t>3</a:t>
            </a:r>
            <a:endParaRPr lang="ko-KR" altLang="en-US" sz="11500" dirty="0">
              <a:solidFill>
                <a:prstClr val="white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7197" y="2119743"/>
            <a:ext cx="1461555" cy="442716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ko-KR" altLang="en-US" sz="2300" dirty="0">
                <a:solidFill>
                  <a:schemeClr val="bg1"/>
                </a:solidFill>
                <a:latin typeface="+mn-ea"/>
              </a:rPr>
              <a:t>회로 설명</a:t>
            </a:r>
            <a:endParaRPr lang="en-US" altLang="ko-KR" sz="23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90C3D1-25B4-BD35-2407-D6B83995C12D}"/>
              </a:ext>
            </a:extLst>
          </p:cNvPr>
          <p:cNvSpPr txBox="1"/>
          <p:nvPr/>
        </p:nvSpPr>
        <p:spPr>
          <a:xfrm>
            <a:off x="2078311" y="2589754"/>
            <a:ext cx="1251561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Circuit Description</a:t>
            </a:r>
          </a:p>
        </p:txBody>
      </p:sp>
    </p:spTree>
    <p:extLst>
      <p:ext uri="{BB962C8B-B14F-4D97-AF65-F5344CB8AC3E}">
        <p14:creationId xmlns:p14="http://schemas.microsoft.com/office/powerpoint/2010/main" val="46745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514957"/>
            <a:ext cx="1293239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회로 설명</a:t>
            </a:r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>
            <a:off x="690196" y="911506"/>
            <a:ext cx="15775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도표, 디자인이(가) 표시된 사진&#10;&#10;자동 생성된 설명">
            <a:extLst>
              <a:ext uri="{FF2B5EF4-FFF2-40B4-BE49-F238E27FC236}">
                <a16:creationId xmlns:a16="http://schemas.microsoft.com/office/drawing/2014/main" id="{91318765-C427-7414-C1E9-0D0743FD3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74" y="1152523"/>
            <a:ext cx="5003851" cy="34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4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9" y="483518"/>
            <a:ext cx="1293239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회로 설명</a:t>
            </a:r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>
            <a:off x="690196" y="911506"/>
            <a:ext cx="15775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B4FA52D-D33B-1DB9-058C-3B3D9A77A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067694"/>
            <a:ext cx="4026672" cy="1368152"/>
          </a:xfrm>
          <a:prstGeom prst="rect">
            <a:avLst/>
          </a:prstGeom>
        </p:spPr>
      </p:pic>
      <p:pic>
        <p:nvPicPr>
          <p:cNvPr id="7" name="그림 6" descr="도표, 텍스트, 평면도, 디자인이(가) 표시된 사진&#10;&#10;자동 생성된 설명">
            <a:extLst>
              <a:ext uri="{FF2B5EF4-FFF2-40B4-BE49-F238E27FC236}">
                <a16:creationId xmlns:a16="http://schemas.microsoft.com/office/drawing/2014/main" id="{ADE9FEF9-E3CA-7FFB-7012-F8E71075E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03713"/>
            <a:ext cx="4351542" cy="37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210BB69169C845BAE9189D03A93BE0" ma:contentTypeVersion="4" ma:contentTypeDescription="새 문서를 만듭니다." ma:contentTypeScope="" ma:versionID="c74eaef9a3f385e6c688973f80842605">
  <xsd:schema xmlns:xsd="http://www.w3.org/2001/XMLSchema" xmlns:xs="http://www.w3.org/2001/XMLSchema" xmlns:p="http://schemas.microsoft.com/office/2006/metadata/properties" xmlns:ns3="91ebb0d7-f38f-4e0b-8f51-9714fa4d001c" targetNamespace="http://schemas.microsoft.com/office/2006/metadata/properties" ma:root="true" ma:fieldsID="de44547f81af67a689cb94327edd8980" ns3:_="">
    <xsd:import namespace="91ebb0d7-f38f-4e0b-8f51-9714fa4d00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bb0d7-f38f-4e0b-8f51-9714fa4d0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6F7AA0-2CC7-4D70-8CB1-B2BB015164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ebb0d7-f38f-4e0b-8f51-9714fa4d00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367E14-1EA5-4D19-AD69-56E18E01E0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8A2F74-A922-49FF-BE73-034592220D5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1ebb0d7-f38f-4e0b-8f51-9714fa4d001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83</Words>
  <Application>Microsoft Office PowerPoint</Application>
  <PresentationFormat>화면 슬라이드 쇼(16:9)</PresentationFormat>
  <Paragraphs>34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양윤석</cp:lastModifiedBy>
  <cp:revision>180</cp:revision>
  <dcterms:created xsi:type="dcterms:W3CDTF">2018-05-22T06:50:59Z</dcterms:created>
  <dcterms:modified xsi:type="dcterms:W3CDTF">2023-12-07T16:09:29Z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0x01010038210BB69169C845BAE9189D03A93BE0</vt:lpwstr>
  </property>
</Properties>
</file>