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4DC9-8681-452E-ABB0-27A36039D541}" type="datetimeFigureOut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1786-E0F0-48DB-AFE7-35FC4A3EC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41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4DC9-8681-452E-ABB0-27A36039D541}" type="datetimeFigureOut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1786-E0F0-48DB-AFE7-35FC4A3EC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34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4DC9-8681-452E-ABB0-27A36039D541}" type="datetimeFigureOut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1786-E0F0-48DB-AFE7-35FC4A3EC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53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4DC9-8681-452E-ABB0-27A36039D541}" type="datetimeFigureOut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1786-E0F0-48DB-AFE7-35FC4A3EC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38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4DC9-8681-452E-ABB0-27A36039D541}" type="datetimeFigureOut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1786-E0F0-48DB-AFE7-35FC4A3EC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44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4DC9-8681-452E-ABB0-27A36039D541}" type="datetimeFigureOut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1786-E0F0-48DB-AFE7-35FC4A3EC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43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4DC9-8681-452E-ABB0-27A36039D541}" type="datetimeFigureOut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1786-E0F0-48DB-AFE7-35FC4A3EC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34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4DC9-8681-452E-ABB0-27A36039D541}" type="datetimeFigureOut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1786-E0F0-48DB-AFE7-35FC4A3EC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70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4DC9-8681-452E-ABB0-27A36039D541}" type="datetimeFigureOut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1786-E0F0-48DB-AFE7-35FC4A3EC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89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4DC9-8681-452E-ABB0-27A36039D541}" type="datetimeFigureOut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1786-E0F0-48DB-AFE7-35FC4A3EC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50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4DC9-8681-452E-ABB0-27A36039D541}" type="datetimeFigureOut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1786-E0F0-48DB-AFE7-35FC4A3EC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30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F4DC9-8681-452E-ABB0-27A36039D541}" type="datetimeFigureOut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21786-E0F0-48DB-AFE7-35FC4A3EC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97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learn.org/android-tutorial/android-listvie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Custom </a:t>
            </a:r>
            <a:r>
              <a:rPr lang="en-US" altLang="ko-KR" dirty="0" err="1" smtClean="0"/>
              <a:t>listview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스터디</a:t>
            </a:r>
            <a:r>
              <a:rPr lang="ko-KR" altLang="en-US" dirty="0" smtClean="0"/>
              <a:t> 신촌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144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아랫</a:t>
            </a:r>
            <a:r>
              <a:rPr lang="ko-KR" altLang="en-US" dirty="0" smtClean="0"/>
              <a:t> 부분에 텍스트 추가하기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클릭 시 </a:t>
            </a:r>
            <a:r>
              <a:rPr lang="en-US" altLang="ko-KR" dirty="0" smtClean="0"/>
              <a:t>toast message</a:t>
            </a:r>
            <a:r>
              <a:rPr lang="ko-KR" altLang="en-US" dirty="0" smtClean="0"/>
              <a:t>가 아닌 각자 다른 </a:t>
            </a:r>
            <a:r>
              <a:rPr lang="en-US" altLang="ko-KR" dirty="0" smtClean="0"/>
              <a:t>Activity</a:t>
            </a:r>
            <a:r>
              <a:rPr lang="ko-KR" altLang="en-US" dirty="0" smtClean="0"/>
              <a:t>로 연결 하기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홀수 행과 짝수 행에 서로 다른 배경화면 색으로 설정하기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21" y="3510903"/>
            <a:ext cx="3286973" cy="25642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373" y="3592542"/>
            <a:ext cx="4758967" cy="249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1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Custom </a:t>
            </a:r>
            <a:r>
              <a:rPr lang="en-US" altLang="ko-KR" dirty="0" err="1" smtClean="0"/>
              <a:t>listview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Custom Adapter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미리 정의된 데이터 클래스를 </a:t>
            </a:r>
            <a:r>
              <a:rPr lang="en-US" altLang="ko-KR" dirty="0" smtClean="0"/>
              <a:t>Custom Adapter</a:t>
            </a:r>
            <a:r>
              <a:rPr lang="ko-KR" altLang="en-US" dirty="0" smtClean="0"/>
              <a:t>와 연결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정의해 놓은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구조에 맞게 </a:t>
            </a:r>
            <a:r>
              <a:rPr lang="en-US" altLang="ko-KR" dirty="0" smtClean="0"/>
              <a:t>Custom Adapter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getView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Override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다른 부분은 기본적인 </a:t>
            </a:r>
            <a:r>
              <a:rPr lang="en-US" altLang="ko-KR" dirty="0" err="1" smtClean="0"/>
              <a:t>Listview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생성과 동일함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참조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http://www.codelearn.org/android-tutorial/android-listview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124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Project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Drwable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폴더에 리소스 </a:t>
            </a:r>
            <a:r>
              <a:rPr lang="en-US" altLang="ko-KR" dirty="0" smtClean="0"/>
              <a:t>pic1, pic2 </a:t>
            </a:r>
            <a:r>
              <a:rPr lang="ko-KR" altLang="en-US" dirty="0" smtClean="0"/>
              <a:t>넣음 </a:t>
            </a:r>
            <a:endParaRPr lang="en-US" altLang="ko-KR" dirty="0" smtClean="0"/>
          </a:p>
          <a:p>
            <a:r>
              <a:rPr lang="ko-KR" altLang="en-US" dirty="0" smtClean="0"/>
              <a:t>리스트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한 아이템에 나올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레이아웃 생성</a:t>
            </a:r>
            <a:r>
              <a:rPr lang="en-US" altLang="ko-KR" dirty="0" smtClean="0"/>
              <a:t>. (listview_item.xml)</a:t>
            </a:r>
          </a:p>
          <a:p>
            <a:r>
              <a:rPr lang="en-US" altLang="ko-KR" dirty="0" smtClean="0"/>
              <a:t> String value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) : flower, bird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48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Project –MainActivity.java- 1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ko-KR" altLang="en-US" dirty="0" err="1" smtClean="0"/>
              <a:t>커스텀</a:t>
            </a:r>
            <a:r>
              <a:rPr lang="ko-KR" altLang="en-US" dirty="0" smtClean="0"/>
              <a:t> 데이터 클래스 선언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 </a:t>
            </a:r>
            <a:r>
              <a:rPr lang="en-US" altLang="ko-KR" dirty="0" err="1" smtClean="0"/>
              <a:t>CData</a:t>
            </a:r>
            <a:r>
              <a:rPr lang="en-US" altLang="ko-KR" dirty="0" smtClean="0"/>
              <a:t> {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private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m_szData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public </a:t>
            </a:r>
            <a:r>
              <a:rPr lang="en-US" altLang="ko-KR" dirty="0" err="1" smtClean="0"/>
              <a:t>CData</a:t>
            </a:r>
            <a:r>
              <a:rPr lang="en-US" altLang="ko-KR" dirty="0" smtClean="0"/>
              <a:t>(Context </a:t>
            </a:r>
            <a:r>
              <a:rPr lang="en-US" altLang="ko-KR" dirty="0" err="1" smtClean="0"/>
              <a:t>context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p_szData</a:t>
            </a:r>
            <a:r>
              <a:rPr lang="en-US" altLang="ko-KR" dirty="0" smtClean="0"/>
              <a:t>) {</a:t>
            </a:r>
          </a:p>
          <a:p>
            <a:pPr marL="0" indent="0">
              <a:buNone/>
            </a:pPr>
            <a:r>
              <a:rPr lang="en-US" altLang="ko-KR" dirty="0" smtClean="0"/>
              <a:t>            </a:t>
            </a:r>
            <a:r>
              <a:rPr lang="en-US" altLang="ko-KR" dirty="0" err="1" smtClean="0"/>
              <a:t>m_szData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p_szData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        }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public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getData</a:t>
            </a:r>
            <a:r>
              <a:rPr lang="en-US" altLang="ko-KR" dirty="0" smtClean="0"/>
              <a:t>() {</a:t>
            </a:r>
          </a:p>
          <a:p>
            <a:pPr marL="0" indent="0">
              <a:buNone/>
            </a:pPr>
            <a:r>
              <a:rPr lang="en-US" altLang="ko-KR" dirty="0" smtClean="0"/>
              <a:t>            return </a:t>
            </a:r>
            <a:r>
              <a:rPr lang="en-US" altLang="ko-KR" dirty="0" err="1" smtClean="0"/>
              <a:t>m_szData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        }</a:t>
            </a:r>
          </a:p>
          <a:p>
            <a:pPr marL="0" indent="0">
              <a:buNone/>
            </a:pPr>
            <a:r>
              <a:rPr lang="en-US" altLang="ko-KR" dirty="0" smtClean="0"/>
              <a:t>  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78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Project –MainActivity.java- 2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상속받은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</a:t>
            </a:r>
            <a:r>
              <a:rPr lang="en-US" altLang="ko-KR" dirty="0" smtClean="0"/>
              <a:t>Adapter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getView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ko-KR" altLang="en-US" dirty="0" err="1" smtClean="0"/>
              <a:t>오버라이드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private class </a:t>
            </a:r>
            <a:r>
              <a:rPr lang="en-US" altLang="ko-KR" dirty="0" err="1" smtClean="0"/>
              <a:t>DataAdapter</a:t>
            </a:r>
            <a:r>
              <a:rPr lang="en-US" altLang="ko-KR" dirty="0" smtClean="0"/>
              <a:t> extends </a:t>
            </a:r>
            <a:r>
              <a:rPr lang="en-US" altLang="ko-KR" dirty="0" err="1" smtClean="0"/>
              <a:t>ArrayAdapter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CData</a:t>
            </a:r>
            <a:r>
              <a:rPr lang="en-US" altLang="ko-KR" dirty="0" smtClean="0"/>
              <a:t>&gt; {</a:t>
            </a:r>
          </a:p>
          <a:p>
            <a:pPr marL="0" indent="0">
              <a:buNone/>
            </a:pPr>
            <a:r>
              <a:rPr lang="en-US" altLang="ko-KR" dirty="0" smtClean="0"/>
              <a:t>        // </a:t>
            </a:r>
            <a:r>
              <a:rPr lang="ko-KR" altLang="en-US" dirty="0" smtClean="0"/>
              <a:t>레이아웃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읽어들이기</a:t>
            </a:r>
            <a:r>
              <a:rPr lang="ko-KR" altLang="en-US" dirty="0" smtClean="0"/>
              <a:t> 위한 객체</a:t>
            </a:r>
          </a:p>
          <a:p>
            <a:pPr marL="0" indent="0">
              <a:buNone/>
            </a:pPr>
            <a:r>
              <a:rPr lang="ko-KR" altLang="en-US" dirty="0" smtClean="0"/>
              <a:t>        </a:t>
            </a:r>
            <a:r>
              <a:rPr lang="en-US" altLang="ko-KR" dirty="0" smtClean="0"/>
              <a:t>private </a:t>
            </a:r>
            <a:r>
              <a:rPr lang="en-US" altLang="ko-KR" dirty="0" err="1" smtClean="0"/>
              <a:t>LayoutInflater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mInflater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….. </a:t>
            </a:r>
            <a:r>
              <a:rPr lang="ko-KR" altLang="en-US" dirty="0" smtClean="0"/>
              <a:t>생략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6852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Project –MainActivity.java- 3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커스텀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리스트뷰</a:t>
            </a:r>
            <a:r>
              <a:rPr lang="ko-KR" altLang="en-US" dirty="0" smtClean="0"/>
              <a:t> 생성을 위한 변수 선언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  </a:t>
            </a:r>
            <a:r>
              <a:rPr lang="en-US" altLang="ko-KR" dirty="0" smtClean="0"/>
              <a:t>// </a:t>
            </a:r>
            <a:r>
              <a:rPr lang="ko-KR" altLang="en-US" dirty="0" err="1" smtClean="0"/>
              <a:t>리스트뷰</a:t>
            </a:r>
            <a:r>
              <a:rPr lang="ko-KR" altLang="en-US" dirty="0" smtClean="0"/>
              <a:t> 선언</a:t>
            </a:r>
          </a:p>
          <a:p>
            <a:pPr marL="0" indent="0">
              <a:buNone/>
            </a:pPr>
            <a:r>
              <a:rPr lang="ko-KR" altLang="en-US" dirty="0" smtClean="0"/>
              <a:t>    </a:t>
            </a:r>
            <a:r>
              <a:rPr lang="en-US" altLang="ko-KR" dirty="0" smtClean="0"/>
              <a:t>private </a:t>
            </a:r>
            <a:r>
              <a:rPr lang="en-US" altLang="ko-KR" dirty="0" err="1" smtClean="0"/>
              <a:t>ListView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listview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    // </a:t>
            </a:r>
            <a:r>
              <a:rPr lang="ko-KR" altLang="en-US" dirty="0" smtClean="0"/>
              <a:t>데이터를 연결할 </a:t>
            </a:r>
            <a:r>
              <a:rPr lang="en-US" altLang="ko-KR" dirty="0" smtClean="0"/>
              <a:t>Adapter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DataAdapter</a:t>
            </a:r>
            <a:r>
              <a:rPr lang="en-US" altLang="ko-KR" dirty="0" smtClean="0"/>
              <a:t> adapter;</a:t>
            </a:r>
          </a:p>
          <a:p>
            <a:pPr marL="0" indent="0">
              <a:buNone/>
            </a:pPr>
            <a:r>
              <a:rPr lang="en-US" altLang="ko-KR" dirty="0" smtClean="0"/>
              <a:t>    // </a:t>
            </a:r>
            <a:r>
              <a:rPr lang="ko-KR" altLang="en-US" dirty="0" smtClean="0"/>
              <a:t>데이터를 담을 자료구조</a:t>
            </a:r>
          </a:p>
          <a:p>
            <a:pPr marL="0" indent="0">
              <a:buNone/>
            </a:pPr>
            <a:r>
              <a:rPr lang="ko-KR" altLang="en-US" dirty="0" smtClean="0"/>
              <a:t>   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CData</a:t>
            </a:r>
            <a:r>
              <a:rPr lang="en-US" altLang="ko-KR" dirty="0" smtClean="0"/>
              <a:t>&gt; list;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7217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Project –MainActivity.java- 4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err="1" smtClean="0"/>
              <a:t>Listview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Adapter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      </a:t>
            </a:r>
            <a:r>
              <a:rPr lang="en-US" altLang="ko-KR" dirty="0" smtClean="0"/>
              <a:t>// </a:t>
            </a:r>
            <a:r>
              <a:rPr lang="ko-KR" altLang="en-US" dirty="0" smtClean="0"/>
              <a:t>선언한 </a:t>
            </a:r>
            <a:r>
              <a:rPr lang="ko-KR" altLang="en-US" dirty="0" err="1" smtClean="0"/>
              <a:t>리스트뷰에</a:t>
            </a:r>
            <a:r>
              <a:rPr lang="ko-KR" altLang="en-US" dirty="0" smtClean="0"/>
              <a:t> 사용할 </a:t>
            </a:r>
            <a:r>
              <a:rPr lang="ko-KR" altLang="en-US" dirty="0" err="1" smtClean="0"/>
              <a:t>리스뷰연결</a:t>
            </a:r>
            <a:endParaRPr lang="ko-KR" altLang="en-US" dirty="0" smtClean="0"/>
          </a:p>
          <a:p>
            <a:pPr marL="0" indent="0">
              <a:buNone/>
            </a:pPr>
            <a:r>
              <a:rPr lang="ko-KR" altLang="en-US" dirty="0" smtClean="0"/>
              <a:t>        </a:t>
            </a:r>
            <a:r>
              <a:rPr lang="en-US" altLang="ko-KR" dirty="0" err="1" smtClean="0"/>
              <a:t>listview</a:t>
            </a:r>
            <a:r>
              <a:rPr lang="en-US" altLang="ko-KR" dirty="0" smtClean="0"/>
              <a:t> = (</a:t>
            </a:r>
            <a:r>
              <a:rPr lang="en-US" altLang="ko-KR" dirty="0" err="1" smtClean="0"/>
              <a:t>ListView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findViewById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R.id.listView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        // </a:t>
            </a:r>
            <a:r>
              <a:rPr lang="ko-KR" altLang="en-US" dirty="0" smtClean="0"/>
              <a:t>객체를 생성합니다</a:t>
            </a:r>
          </a:p>
          <a:p>
            <a:pPr marL="0" indent="0">
              <a:buNone/>
            </a:pPr>
            <a:r>
              <a:rPr lang="ko-KR" altLang="en-US" dirty="0" smtClean="0"/>
              <a:t>        </a:t>
            </a:r>
            <a:r>
              <a:rPr lang="en-US" altLang="ko-KR" dirty="0" smtClean="0"/>
              <a:t>list = new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CData</a:t>
            </a:r>
            <a:r>
              <a:rPr lang="en-US" altLang="ko-KR" dirty="0" smtClean="0"/>
              <a:t>&gt;();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// </a:t>
            </a:r>
            <a:r>
              <a:rPr lang="ko-KR" altLang="en-US" dirty="0" smtClean="0"/>
              <a:t>데이터를 </a:t>
            </a:r>
            <a:r>
              <a:rPr lang="ko-KR" altLang="en-US" dirty="0" err="1" smtClean="0"/>
              <a:t>받기위해</a:t>
            </a:r>
            <a:r>
              <a:rPr lang="ko-KR" altLang="en-US" dirty="0" smtClean="0"/>
              <a:t> 데이터어댑터 객체 선언</a:t>
            </a:r>
          </a:p>
          <a:p>
            <a:pPr marL="0" indent="0">
              <a:buNone/>
            </a:pPr>
            <a:r>
              <a:rPr lang="ko-KR" altLang="en-US" dirty="0" smtClean="0"/>
              <a:t>        </a:t>
            </a:r>
            <a:r>
              <a:rPr lang="en-US" altLang="ko-KR" dirty="0" smtClean="0"/>
              <a:t>adapter = new </a:t>
            </a:r>
            <a:r>
              <a:rPr lang="en-US" altLang="ko-KR" dirty="0" err="1" smtClean="0"/>
              <a:t>DataAdapter</a:t>
            </a:r>
            <a:r>
              <a:rPr lang="en-US" altLang="ko-KR" dirty="0" smtClean="0"/>
              <a:t>(this, list);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// </a:t>
            </a:r>
            <a:r>
              <a:rPr lang="ko-KR" altLang="en-US" dirty="0" err="1" smtClean="0"/>
              <a:t>리스트뷰에</a:t>
            </a:r>
            <a:r>
              <a:rPr lang="ko-KR" altLang="en-US" dirty="0" smtClean="0"/>
              <a:t> 어댑터 연결</a:t>
            </a:r>
          </a:p>
          <a:p>
            <a:pPr marL="0" indent="0">
              <a:buNone/>
            </a:pPr>
            <a:r>
              <a:rPr lang="ko-KR" altLang="en-US" dirty="0" smtClean="0"/>
              <a:t>        </a:t>
            </a:r>
            <a:r>
              <a:rPr lang="en-US" altLang="ko-KR" dirty="0" err="1" smtClean="0"/>
              <a:t>listview.setAdapter</a:t>
            </a:r>
            <a:r>
              <a:rPr lang="en-US" altLang="ko-KR" dirty="0" smtClean="0"/>
              <a:t>(adapter);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en-US" altLang="ko-KR" dirty="0" err="1" smtClean="0"/>
              <a:t>adapter.add</a:t>
            </a:r>
            <a:r>
              <a:rPr lang="en-US" altLang="ko-KR" dirty="0" smtClean="0"/>
              <a:t>(new </a:t>
            </a:r>
            <a:r>
              <a:rPr lang="en-US" altLang="ko-KR" dirty="0" err="1" smtClean="0"/>
              <a:t>CData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getApplicationContext</a:t>
            </a:r>
            <a:r>
              <a:rPr lang="en-US" altLang="ko-KR" dirty="0" smtClean="0"/>
              <a:t>(), R.drawable.pic1));</a:t>
            </a:r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en-US" altLang="ko-KR" dirty="0" err="1" smtClean="0"/>
              <a:t>adapter.add</a:t>
            </a:r>
            <a:r>
              <a:rPr lang="en-US" altLang="ko-KR" dirty="0" smtClean="0"/>
              <a:t>(new </a:t>
            </a:r>
            <a:r>
              <a:rPr lang="en-US" altLang="ko-KR" dirty="0" err="1" smtClean="0"/>
              <a:t>CData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getApplicationContext</a:t>
            </a:r>
            <a:r>
              <a:rPr lang="en-US" altLang="ko-KR" dirty="0" smtClean="0"/>
              <a:t>(), R.drawable.pic2));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7140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Project –MainActivity.java- 5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err="1" smtClean="0"/>
              <a:t>Listview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아이템 클릭 이벤트 구현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listview.setOnItemClickListener</a:t>
            </a:r>
            <a:r>
              <a:rPr lang="en-US" altLang="ko-KR" dirty="0" smtClean="0"/>
              <a:t>(new </a:t>
            </a:r>
            <a:r>
              <a:rPr lang="en-US" altLang="ko-KR" dirty="0" err="1" smtClean="0"/>
              <a:t>AdapterView.OnItemClickListener</a:t>
            </a:r>
            <a:r>
              <a:rPr lang="en-US" altLang="ko-KR" dirty="0" smtClean="0"/>
              <a:t>() {</a:t>
            </a:r>
          </a:p>
          <a:p>
            <a:pPr marL="0" indent="0">
              <a:buNone/>
            </a:pPr>
            <a:r>
              <a:rPr lang="en-US" altLang="ko-KR" dirty="0" smtClean="0"/>
              <a:t>            @Override</a:t>
            </a:r>
          </a:p>
          <a:p>
            <a:pPr marL="0" indent="0">
              <a:buNone/>
            </a:pPr>
            <a:r>
              <a:rPr lang="en-US" altLang="ko-KR" dirty="0" smtClean="0"/>
              <a:t>            public void </a:t>
            </a:r>
            <a:r>
              <a:rPr lang="en-US" altLang="ko-KR" dirty="0" err="1" smtClean="0"/>
              <a:t>onItemClick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AdapterView</a:t>
            </a:r>
            <a:r>
              <a:rPr lang="en-US" altLang="ko-KR" dirty="0" smtClean="0"/>
              <a:t>&lt;?&gt; parent, View </a:t>
            </a:r>
            <a:r>
              <a:rPr lang="en-US" altLang="ko-KR" dirty="0" err="1" smtClean="0"/>
              <a:t>view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position, long id) {</a:t>
            </a:r>
          </a:p>
          <a:p>
            <a:pPr marL="0" indent="0">
              <a:buNone/>
            </a:pPr>
            <a:r>
              <a:rPr lang="en-US" altLang="ko-KR" dirty="0" smtClean="0"/>
              <a:t>                Toast temp;</a:t>
            </a:r>
          </a:p>
          <a:p>
            <a:pPr marL="0" indent="0">
              <a:buNone/>
            </a:pPr>
            <a:r>
              <a:rPr lang="en-US" altLang="ko-KR" dirty="0" smtClean="0"/>
              <a:t>                switch (position)</a:t>
            </a:r>
          </a:p>
          <a:p>
            <a:pPr marL="0" indent="0">
              <a:buNone/>
            </a:pPr>
            <a:r>
              <a:rPr lang="en-US" altLang="ko-KR" dirty="0" smtClean="0"/>
              <a:t>                {</a:t>
            </a:r>
          </a:p>
          <a:p>
            <a:pPr marL="0" indent="0">
              <a:buNone/>
            </a:pPr>
            <a:r>
              <a:rPr lang="en-US" altLang="ko-KR" dirty="0" smtClean="0"/>
              <a:t>                    case 0:</a:t>
            </a:r>
          </a:p>
          <a:p>
            <a:pPr marL="0" indent="0">
              <a:buNone/>
            </a:pPr>
            <a:r>
              <a:rPr lang="en-US" altLang="ko-KR" dirty="0" smtClean="0"/>
              <a:t>                        temp = </a:t>
            </a:r>
            <a:r>
              <a:rPr lang="en-US" altLang="ko-KR" dirty="0" err="1" smtClean="0"/>
              <a:t>Toast.makeText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getApplicationContext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R.string.flower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Toast.LENGTH_LONG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                        </a:t>
            </a:r>
            <a:r>
              <a:rPr lang="en-US" altLang="ko-KR" dirty="0" err="1" smtClean="0"/>
              <a:t>temp.show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                        break;</a:t>
            </a:r>
          </a:p>
          <a:p>
            <a:pPr marL="0" indent="0">
              <a:buNone/>
            </a:pPr>
            <a:r>
              <a:rPr lang="en-US" altLang="ko-KR" dirty="0" smtClean="0"/>
              <a:t>       … </a:t>
            </a:r>
            <a:r>
              <a:rPr lang="ko-KR" altLang="en-US" dirty="0" smtClean="0"/>
              <a:t>생략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2454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 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678" y="1801133"/>
            <a:ext cx="2534760" cy="4351338"/>
          </a:xfrm>
        </p:spPr>
      </p:pic>
    </p:spTree>
    <p:extLst>
      <p:ext uri="{BB962C8B-B14F-4D97-AF65-F5344CB8AC3E}">
        <p14:creationId xmlns:p14="http://schemas.microsoft.com/office/powerpoint/2010/main" val="2720047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299</Words>
  <Application>Microsoft Office PowerPoint</Application>
  <PresentationFormat>와이드스크린</PresentationFormat>
  <Paragraphs>75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Custom listview</vt:lpstr>
      <vt:lpstr>Custom listview</vt:lpstr>
      <vt:lpstr>Sample Project</vt:lpstr>
      <vt:lpstr>Sample Project –MainActivity.java- 1</vt:lpstr>
      <vt:lpstr>Sample Project –MainActivity.java- 2</vt:lpstr>
      <vt:lpstr>Sample Project –MainActivity.java- 3</vt:lpstr>
      <vt:lpstr>Sample Project –MainActivity.java- 4</vt:lpstr>
      <vt:lpstr>Sample Project –MainActivity.java- 5</vt:lpstr>
      <vt:lpstr>결과 화면</vt:lpstr>
      <vt:lpstr>과제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listview</dc:title>
  <dc:creator>sj</dc:creator>
  <cp:lastModifiedBy>sj</cp:lastModifiedBy>
  <cp:revision>5</cp:revision>
  <dcterms:created xsi:type="dcterms:W3CDTF">2015-01-19T08:53:59Z</dcterms:created>
  <dcterms:modified xsi:type="dcterms:W3CDTF">2015-01-19T09:38:28Z</dcterms:modified>
</cp:coreProperties>
</file>