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C5A"/>
    <a:srgbClr val="E92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5908E-C5DB-2D6B-F0B5-BF9F2D611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5E4B18-24AB-C007-D776-DF4FCD0C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B9E92-82F5-00E7-4025-B46F8F2A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00696-EE15-B54D-026F-906DF428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5277A-CAD3-5A55-C9C0-5A0597BE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3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2993-697B-3EAB-DD3A-F34EAB40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70875-9224-304E-09AF-F3D7C6D04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C7B8D-42DF-1D92-3371-BC3ADA58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60ADF-7CFF-697E-A861-3118C750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0E476-F708-3EC0-7D06-52F22B89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5E5AD1-3C9F-0356-8214-F5B9CD7AB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4787A-2A52-623F-2B15-EEB4A95CC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808A0-5E51-BE6B-A1BD-5D53E7C6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AEA44-F15B-BD23-AFCD-BE977FF6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4D4B1-0907-C9DA-B3F0-9BF1E424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1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42A69-37AB-F913-ED12-48375F03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BDFAA-9300-8C77-60FA-7323F229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3E40-A63F-016A-690E-AE646A1F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B5B02-9704-D3C4-C709-0608A38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CDDD0-8A24-5A24-9A9E-389ACF74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5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B198-42AF-C5F1-0C3A-1B589E1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B5009-AFC8-EC37-937C-98596ED87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89711-60EB-3E44-E2C1-4516183F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EFF6A-F47F-E672-D86C-8F62CED4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1C497-4310-6116-2D56-5F07DDE7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8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06A0E-887F-7E6F-6FE4-D34B4834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9C77E-ACA9-4188-FAE0-1B1993DAF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A358E-9DE8-1501-34F8-76042D9FF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F4961-5310-ADB8-2F60-1F6C1DF4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9FEE34-DF11-09B2-CD05-B06CFEBA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CE446-EE2A-C714-C8E0-B66C7D81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7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D24DC-9163-8ED1-3823-2B66C15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12C58-A4FC-D122-223A-B5EF6C28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64ADF-AB25-ADE2-5AFA-CF50E930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5E276-A0B6-DA8F-EDD3-A72E0A19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DFE4B8-71A9-0880-5AAF-6590C9989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422A6E-55DF-24D0-5C5F-3C886BCE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1D1EC8-3424-1861-C17D-0D77063D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322AE4-8C7E-B159-1536-AE1A8FC2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4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102C1-C505-95F7-000C-E1B44618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B1B6FF-F0DE-1B29-3B4D-10E00ABD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851BB-6194-3607-FD61-E79BE47D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68C379-A5EC-F990-5FFB-5E6AABFD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4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FE174B-2452-9A63-DE7E-048C5DCF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4A2DB-FF6B-354D-7BD4-3D493A62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8AF58E-57CC-3A9F-5A69-82AD4B61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6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A638-523A-112F-FFEE-0784C61B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3AD8F-DDF0-12F7-8739-2E9139E5B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044130-383A-9A1D-2E83-C84238AEB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A6DA1-886B-60AA-B0B0-0C78FBCA3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EAEFB-267E-5C17-8CEC-C177C28F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D6981-5825-E21F-3133-21F643C2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5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7B584-2293-F0DC-26E2-BEE054CC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75F856-9AB6-9710-B37C-0AB4FE1B1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6173F-060C-DAB5-79B2-456429931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5A2177-5897-A771-012D-419E698D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A1C25F-3097-AE85-D302-459FE7E8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E8542-155B-4CE6-8CB3-2889E7F1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6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0A7800-A4B2-0F8D-0F40-51574EFD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0D6C6-148C-6865-91E2-834071E86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A99DF-C498-324C-4348-05D11DDEF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B2DD-472E-40BB-9140-1CB450B0EE31}" type="datetimeFigureOut">
              <a:rPr lang="zh-CN" altLang="en-US" smtClean="0"/>
              <a:t>2024/11/09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47F6B-721E-7766-E41A-751FE0610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156F3-28A3-01B9-5A25-F071888F7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803B7-0635-4BAF-BE4F-8CCE634EDE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4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3199730-BB1F-3A88-009E-A5855009F12C}"/>
              </a:ext>
            </a:extLst>
          </p:cNvPr>
          <p:cNvGrpSpPr/>
          <p:nvPr/>
        </p:nvGrpSpPr>
        <p:grpSpPr>
          <a:xfrm>
            <a:off x="2063750" y="711200"/>
            <a:ext cx="9145174" cy="5435599"/>
            <a:chOff x="2063750" y="711200"/>
            <a:chExt cx="9145174" cy="543559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68CF1CA-433E-7882-A296-379C52680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150" y="857192"/>
              <a:ext cx="8484774" cy="528960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93AD0B1-F784-654F-0C68-AB7485064FDB}"/>
                </a:ext>
              </a:extLst>
            </p:cNvPr>
            <p:cNvSpPr/>
            <p:nvPr/>
          </p:nvSpPr>
          <p:spPr>
            <a:xfrm>
              <a:off x="2063750" y="711200"/>
              <a:ext cx="1968500" cy="5130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A9AE10-4D23-B6D7-40F8-B31E4D69C400}"/>
                </a:ext>
              </a:extLst>
            </p:cNvPr>
            <p:cNvSpPr/>
            <p:nvPr/>
          </p:nvSpPr>
          <p:spPr>
            <a:xfrm>
              <a:off x="2120900" y="711201"/>
              <a:ext cx="1968500" cy="51307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4F6D6E-D285-E0F0-C9FF-86939A797D6F}"/>
                </a:ext>
              </a:extLst>
            </p:cNvPr>
            <p:cNvSpPr/>
            <p:nvPr/>
          </p:nvSpPr>
          <p:spPr>
            <a:xfrm>
              <a:off x="2322512" y="748465"/>
              <a:ext cx="2528888" cy="1874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7D2C503-A27F-0DAE-7F30-F1716758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527" b="69027"/>
          <a:stretch/>
        </p:blipFill>
        <p:spPr>
          <a:xfrm>
            <a:off x="47625" y="98691"/>
            <a:ext cx="1571625" cy="1240042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290A5E9-8295-8761-F7B1-1529FAFA52E3}"/>
              </a:ext>
            </a:extLst>
          </p:cNvPr>
          <p:cNvGrpSpPr/>
          <p:nvPr/>
        </p:nvGrpSpPr>
        <p:grpSpPr>
          <a:xfrm>
            <a:off x="2011563" y="44493"/>
            <a:ext cx="8700776" cy="5498939"/>
            <a:chOff x="2326320" y="12323"/>
            <a:chExt cx="8700776" cy="549893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506FEE3-FFD3-6A8B-EF38-E95831442783}"/>
                </a:ext>
              </a:extLst>
            </p:cNvPr>
            <p:cNvGrpSpPr/>
            <p:nvPr/>
          </p:nvGrpSpPr>
          <p:grpSpPr>
            <a:xfrm>
              <a:off x="2326320" y="12323"/>
              <a:ext cx="8700776" cy="5498939"/>
              <a:chOff x="2797759" y="-375027"/>
              <a:chExt cx="5244919" cy="549893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9EA47D-331E-5C03-4157-789D8FA94EBA}"/>
                  </a:ext>
                </a:extLst>
              </p:cNvPr>
              <p:cNvSpPr/>
              <p:nvPr/>
            </p:nvSpPr>
            <p:spPr>
              <a:xfrm>
                <a:off x="2816225" y="930276"/>
                <a:ext cx="822325" cy="141365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A7935D0-7283-6198-C0B0-EE79FFEF39D8}"/>
                  </a:ext>
                </a:extLst>
              </p:cNvPr>
              <p:cNvSpPr txBox="1"/>
              <p:nvPr/>
            </p:nvSpPr>
            <p:spPr>
              <a:xfrm>
                <a:off x="3076655" y="930275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/>
                  <a:t>CP0</a:t>
                </a:r>
                <a:endParaRPr lang="zh-CN" altLang="en-US" sz="1400" b="1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B485555-53F6-E128-A7E6-C3845CC7778D}"/>
                  </a:ext>
                </a:extLst>
              </p:cNvPr>
              <p:cNvSpPr txBox="1"/>
              <p:nvPr/>
            </p:nvSpPr>
            <p:spPr>
              <a:xfrm>
                <a:off x="2806991" y="1121427"/>
                <a:ext cx="342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03CD31F-2482-C1FA-CDFE-4981A1BCF6ED}"/>
                  </a:ext>
                </a:extLst>
              </p:cNvPr>
              <p:cNvSpPr txBox="1"/>
              <p:nvPr/>
            </p:nvSpPr>
            <p:spPr>
              <a:xfrm>
                <a:off x="2800408" y="1376782"/>
                <a:ext cx="69024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CP0Add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DBFDDA-50E4-919A-6D7C-E9176A0CA160}"/>
                  </a:ext>
                </a:extLst>
              </p:cNvPr>
              <p:cNvSpPr txBox="1"/>
              <p:nvPr/>
            </p:nvSpPr>
            <p:spPr>
              <a:xfrm>
                <a:off x="2797759" y="1607258"/>
                <a:ext cx="408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CP0In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D228B35-27D8-625C-3453-2341CFE0ED3C}"/>
                  </a:ext>
                </a:extLst>
              </p:cNvPr>
              <p:cNvSpPr txBox="1"/>
              <p:nvPr/>
            </p:nvSpPr>
            <p:spPr>
              <a:xfrm>
                <a:off x="2803582" y="1831342"/>
                <a:ext cx="3233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VPC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6D3D7C-5395-7864-133E-C9BF8CEB57C7}"/>
                  </a:ext>
                </a:extLst>
              </p:cNvPr>
              <p:cNvSpPr txBox="1"/>
              <p:nvPr/>
            </p:nvSpPr>
            <p:spPr>
              <a:xfrm>
                <a:off x="3147901" y="1168918"/>
                <a:ext cx="5297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ExcCodeIn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13EF8B-530C-A0E5-04B8-10B7F6E1D34D}"/>
                  </a:ext>
                </a:extLst>
              </p:cNvPr>
              <p:cNvSpPr txBox="1"/>
              <p:nvPr/>
            </p:nvSpPr>
            <p:spPr>
              <a:xfrm>
                <a:off x="3297356" y="1373212"/>
                <a:ext cx="3596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ExlClr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97669D-4682-7CE3-4464-CF2F3496EFD3}"/>
                  </a:ext>
                </a:extLst>
              </p:cNvPr>
              <p:cNvSpPr txBox="1"/>
              <p:nvPr/>
            </p:nvSpPr>
            <p:spPr>
              <a:xfrm>
                <a:off x="3262925" y="1607258"/>
                <a:ext cx="4099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CP0Out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C84E332-697C-A81D-DAB4-F8A01A24D3A7}"/>
                  </a:ext>
                </a:extLst>
              </p:cNvPr>
              <p:cNvSpPr txBox="1"/>
              <p:nvPr/>
            </p:nvSpPr>
            <p:spPr>
              <a:xfrm>
                <a:off x="3247079" y="1842110"/>
                <a:ext cx="420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EPCOut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FA1681C-28D5-6B87-317A-12FB1A242A90}"/>
                  </a:ext>
                </a:extLst>
              </p:cNvPr>
              <p:cNvSpPr txBox="1"/>
              <p:nvPr/>
            </p:nvSpPr>
            <p:spPr>
              <a:xfrm>
                <a:off x="3386686" y="2048302"/>
                <a:ext cx="2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</a:t>
                </a: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262035A-ED63-7F70-CEFD-498B4A50B54A}"/>
                  </a:ext>
                </a:extLst>
              </p:cNvPr>
              <p:cNvSpPr txBox="1"/>
              <p:nvPr/>
            </p:nvSpPr>
            <p:spPr>
              <a:xfrm>
                <a:off x="4409084" y="4846913"/>
                <a:ext cx="420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EPCOut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3E6736-9BB5-A90B-F5FC-F1A0D5FF1CF6}"/>
                  </a:ext>
                </a:extLst>
              </p:cNvPr>
              <p:cNvSpPr txBox="1"/>
              <p:nvPr/>
            </p:nvSpPr>
            <p:spPr>
              <a:xfrm>
                <a:off x="5439285" y="1195726"/>
                <a:ext cx="2610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</a:t>
                </a: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68161EA-F50E-5FB8-8CE2-74F124616648}"/>
                  </a:ext>
                </a:extLst>
              </p:cNvPr>
              <p:cNvSpPr txBox="1"/>
              <p:nvPr/>
            </p:nvSpPr>
            <p:spPr>
              <a:xfrm>
                <a:off x="5754047" y="2048301"/>
                <a:ext cx="1779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117CFD1C-C08F-30A9-400B-4504EE32394A}"/>
                  </a:ext>
                </a:extLst>
              </p:cNvPr>
              <p:cNvSpPr txBox="1"/>
              <p:nvPr/>
            </p:nvSpPr>
            <p:spPr>
              <a:xfrm>
                <a:off x="5248825" y="51384"/>
                <a:ext cx="4978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PC_AdEL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982F190-C73F-9BA5-47CB-D9112CE0B960}"/>
                  </a:ext>
                </a:extLst>
              </p:cNvPr>
              <p:cNvSpPr txBox="1"/>
              <p:nvPr/>
            </p:nvSpPr>
            <p:spPr>
              <a:xfrm>
                <a:off x="5754047" y="-375027"/>
                <a:ext cx="5335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DM_AdEL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5CAC41F6-4A44-B063-C85E-D8A3A374C75A}"/>
                  </a:ext>
                </a:extLst>
              </p:cNvPr>
              <p:cNvSpPr txBox="1"/>
              <p:nvPr/>
            </p:nvSpPr>
            <p:spPr>
              <a:xfrm>
                <a:off x="5883351" y="-118669"/>
                <a:ext cx="3326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AdES</a:t>
                </a:r>
                <a:endPara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571A3633-C2CD-4D98-20E1-7B63B0C346C8}"/>
                  </a:ext>
                </a:extLst>
              </p:cNvPr>
              <p:cNvSpPr txBox="1"/>
              <p:nvPr/>
            </p:nvSpPr>
            <p:spPr>
              <a:xfrm>
                <a:off x="5989186" y="107530"/>
                <a:ext cx="224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</a:t>
                </a:r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9CD37C70-D296-E68B-3082-799A02F29BA4}"/>
                  </a:ext>
                </a:extLst>
              </p:cNvPr>
              <p:cNvSpPr txBox="1"/>
              <p:nvPr/>
            </p:nvSpPr>
            <p:spPr>
              <a:xfrm>
                <a:off x="7397578" y="3475887"/>
                <a:ext cx="224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</a:t>
                </a: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1A577564-DCD1-5BF1-2E20-9DEE9345DFF9}"/>
                  </a:ext>
                </a:extLst>
              </p:cNvPr>
              <p:cNvSpPr txBox="1"/>
              <p:nvPr/>
            </p:nvSpPr>
            <p:spPr>
              <a:xfrm>
                <a:off x="7818301" y="3483378"/>
                <a:ext cx="2243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</a:t>
                </a: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CA26B65-8ECB-37CF-9305-B136FE12FD26}"/>
                </a:ext>
              </a:extLst>
            </p:cNvPr>
            <p:cNvCxnSpPr/>
            <p:nvPr/>
          </p:nvCxnSpPr>
          <p:spPr>
            <a:xfrm flipH="1">
              <a:off x="2763538" y="2628802"/>
              <a:ext cx="82550" cy="889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38FE444-7BE0-20A7-DB25-B1A874F2FA9C}"/>
                </a:ext>
              </a:extLst>
            </p:cNvPr>
            <p:cNvCxnSpPr>
              <a:cxnSpLocks/>
            </p:cNvCxnSpPr>
            <p:nvPr/>
          </p:nvCxnSpPr>
          <p:spPr>
            <a:xfrm>
              <a:off x="2846088" y="2628802"/>
              <a:ext cx="57150" cy="889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14D487F-D3DA-5A88-25D5-6E8CA003AADC}"/>
              </a:ext>
            </a:extLst>
          </p:cNvPr>
          <p:cNvCxnSpPr>
            <a:cxnSpLocks/>
          </p:cNvCxnSpPr>
          <p:nvPr/>
        </p:nvCxnSpPr>
        <p:spPr>
          <a:xfrm flipH="1">
            <a:off x="1778000" y="1098550"/>
            <a:ext cx="5048250" cy="0"/>
          </a:xfrm>
          <a:prstGeom prst="line">
            <a:avLst/>
          </a:prstGeom>
          <a:ln w="19050">
            <a:solidFill>
              <a:srgbClr val="E92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E8ECC3-042D-7E90-868F-A815BB1FDE13}"/>
              </a:ext>
            </a:extLst>
          </p:cNvPr>
          <p:cNvCxnSpPr>
            <a:cxnSpLocks/>
          </p:cNvCxnSpPr>
          <p:nvPr/>
        </p:nvCxnSpPr>
        <p:spPr>
          <a:xfrm>
            <a:off x="1778000" y="1098550"/>
            <a:ext cx="0" cy="586958"/>
          </a:xfrm>
          <a:prstGeom prst="line">
            <a:avLst/>
          </a:prstGeom>
          <a:ln w="19050">
            <a:solidFill>
              <a:srgbClr val="E92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A6E4047-0160-B91F-A97E-73393CF3194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778000" y="1685508"/>
            <a:ext cx="248878" cy="9328"/>
          </a:xfrm>
          <a:prstGeom prst="straightConnector1">
            <a:avLst/>
          </a:prstGeom>
          <a:ln w="19050">
            <a:solidFill>
              <a:srgbClr val="E92B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E3B400A-0581-74B0-3417-92DEBEA5AAFC}"/>
              </a:ext>
            </a:extLst>
          </p:cNvPr>
          <p:cNvCxnSpPr>
            <a:cxnSpLocks/>
          </p:cNvCxnSpPr>
          <p:nvPr/>
        </p:nvCxnSpPr>
        <p:spPr>
          <a:xfrm flipH="1">
            <a:off x="3401516" y="2164076"/>
            <a:ext cx="687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DDB6B6-C526-088D-9340-CD44A90EC057}"/>
              </a:ext>
            </a:extLst>
          </p:cNvPr>
          <p:cNvCxnSpPr>
            <a:cxnSpLocks/>
          </p:cNvCxnSpPr>
          <p:nvPr/>
        </p:nvCxnSpPr>
        <p:spPr>
          <a:xfrm>
            <a:off x="1388146" y="1922777"/>
            <a:ext cx="0" cy="374142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0D5C57C-7B95-6DDB-F5FC-40F3E397A376}"/>
              </a:ext>
            </a:extLst>
          </p:cNvPr>
          <p:cNvCxnSpPr>
            <a:cxnSpLocks/>
          </p:cNvCxnSpPr>
          <p:nvPr/>
        </p:nvCxnSpPr>
        <p:spPr>
          <a:xfrm flipH="1">
            <a:off x="1392571" y="5662927"/>
            <a:ext cx="495742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B2ECD6D-7E20-2433-CFF7-359BC135FAEF}"/>
              </a:ext>
            </a:extLst>
          </p:cNvPr>
          <p:cNvSpPr txBox="1"/>
          <p:nvPr/>
        </p:nvSpPr>
        <p:spPr>
          <a:xfrm>
            <a:off x="5643294" y="5620950"/>
            <a:ext cx="1189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15-11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4D8B792-652F-88BC-1AA5-E50AF80B718A}"/>
              </a:ext>
            </a:extLst>
          </p:cNvPr>
          <p:cNvCxnSpPr>
            <a:cxnSpLocks/>
          </p:cNvCxnSpPr>
          <p:nvPr/>
        </p:nvCxnSpPr>
        <p:spPr>
          <a:xfrm flipH="1">
            <a:off x="1619250" y="2165277"/>
            <a:ext cx="4445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D8F2FBF-8A80-2968-73FC-5A9BDE65766A}"/>
              </a:ext>
            </a:extLst>
          </p:cNvPr>
          <p:cNvCxnSpPr>
            <a:cxnSpLocks/>
          </p:cNvCxnSpPr>
          <p:nvPr/>
        </p:nvCxnSpPr>
        <p:spPr>
          <a:xfrm flipH="1">
            <a:off x="1619250" y="6266294"/>
            <a:ext cx="7004050" cy="1385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D0B58C4-DCD3-7EA0-B92E-CB983DE6561D}"/>
              </a:ext>
            </a:extLst>
          </p:cNvPr>
          <p:cNvCxnSpPr>
            <a:cxnSpLocks/>
          </p:cNvCxnSpPr>
          <p:nvPr/>
        </p:nvCxnSpPr>
        <p:spPr>
          <a:xfrm>
            <a:off x="1619250" y="2164076"/>
            <a:ext cx="0" cy="41160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7475A1D-C0DD-B618-5147-3C8B1B5E7DE0}"/>
              </a:ext>
            </a:extLst>
          </p:cNvPr>
          <p:cNvCxnSpPr>
            <a:cxnSpLocks/>
          </p:cNvCxnSpPr>
          <p:nvPr/>
        </p:nvCxnSpPr>
        <p:spPr>
          <a:xfrm>
            <a:off x="8623300" y="4464050"/>
            <a:ext cx="0" cy="18022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5DF3D43-85F3-9C98-1541-A1C354732C1F}"/>
              </a:ext>
            </a:extLst>
          </p:cNvPr>
          <p:cNvCxnSpPr>
            <a:cxnSpLocks/>
          </p:cNvCxnSpPr>
          <p:nvPr/>
        </p:nvCxnSpPr>
        <p:spPr>
          <a:xfrm>
            <a:off x="1841500" y="2367276"/>
            <a:ext cx="0" cy="194437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6B1B29F-5BA2-34BD-4007-8174D740129D}"/>
              </a:ext>
            </a:extLst>
          </p:cNvPr>
          <p:cNvCxnSpPr>
            <a:cxnSpLocks/>
          </p:cNvCxnSpPr>
          <p:nvPr/>
        </p:nvCxnSpPr>
        <p:spPr>
          <a:xfrm flipH="1">
            <a:off x="1841500" y="2355777"/>
            <a:ext cx="2222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3CCF8D-3CFC-BD3D-60CB-0B4A3404262A}"/>
              </a:ext>
            </a:extLst>
          </p:cNvPr>
          <p:cNvCxnSpPr>
            <a:cxnSpLocks/>
          </p:cNvCxnSpPr>
          <p:nvPr/>
        </p:nvCxnSpPr>
        <p:spPr>
          <a:xfrm flipH="1">
            <a:off x="1844459" y="4311650"/>
            <a:ext cx="334666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548B26B-D538-E03F-58A7-C746D6C6C8B3}"/>
              </a:ext>
            </a:extLst>
          </p:cNvPr>
          <p:cNvCxnSpPr>
            <a:cxnSpLocks/>
          </p:cNvCxnSpPr>
          <p:nvPr/>
        </p:nvCxnSpPr>
        <p:spPr>
          <a:xfrm flipH="1">
            <a:off x="3556000" y="1220992"/>
            <a:ext cx="3270250" cy="0"/>
          </a:xfrm>
          <a:prstGeom prst="line">
            <a:avLst/>
          </a:prstGeom>
          <a:ln w="19050">
            <a:solidFill>
              <a:srgbClr val="E92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1A9052D-CA6B-9B7E-5B93-604C72A021A7}"/>
              </a:ext>
            </a:extLst>
          </p:cNvPr>
          <p:cNvCxnSpPr>
            <a:cxnSpLocks/>
          </p:cNvCxnSpPr>
          <p:nvPr/>
        </p:nvCxnSpPr>
        <p:spPr>
          <a:xfrm>
            <a:off x="3562813" y="1212266"/>
            <a:ext cx="0" cy="489062"/>
          </a:xfrm>
          <a:prstGeom prst="line">
            <a:avLst/>
          </a:prstGeom>
          <a:ln w="19050">
            <a:solidFill>
              <a:srgbClr val="E92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CFE63FD-3085-5FD3-9FA1-5DC8212FC569}"/>
              </a:ext>
            </a:extLst>
          </p:cNvPr>
          <p:cNvCxnSpPr>
            <a:cxnSpLocks/>
          </p:cNvCxnSpPr>
          <p:nvPr/>
        </p:nvCxnSpPr>
        <p:spPr>
          <a:xfrm flipH="1" flipV="1">
            <a:off x="3401516" y="1698624"/>
            <a:ext cx="161297" cy="2704"/>
          </a:xfrm>
          <a:prstGeom prst="straightConnector1">
            <a:avLst/>
          </a:prstGeom>
          <a:ln w="19050">
            <a:solidFill>
              <a:srgbClr val="E92B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604EF33-2EB4-F230-4384-C1969F4DF365}"/>
              </a:ext>
            </a:extLst>
          </p:cNvPr>
          <p:cNvCxnSpPr>
            <a:cxnSpLocks/>
          </p:cNvCxnSpPr>
          <p:nvPr/>
        </p:nvCxnSpPr>
        <p:spPr>
          <a:xfrm>
            <a:off x="3658063" y="1349795"/>
            <a:ext cx="0" cy="572982"/>
          </a:xfrm>
          <a:prstGeom prst="line">
            <a:avLst/>
          </a:prstGeom>
          <a:ln w="19050">
            <a:solidFill>
              <a:srgbClr val="E92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A9FB74E-6641-AFE8-363C-44B219B77F86}"/>
              </a:ext>
            </a:extLst>
          </p:cNvPr>
          <p:cNvCxnSpPr>
            <a:cxnSpLocks/>
          </p:cNvCxnSpPr>
          <p:nvPr/>
        </p:nvCxnSpPr>
        <p:spPr>
          <a:xfrm flipH="1">
            <a:off x="3658063" y="1349795"/>
            <a:ext cx="3175000" cy="0"/>
          </a:xfrm>
          <a:prstGeom prst="line">
            <a:avLst/>
          </a:prstGeom>
          <a:ln w="19050">
            <a:solidFill>
              <a:srgbClr val="E92B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E07AABC-CC7D-FBDE-1722-440455D88417}"/>
              </a:ext>
            </a:extLst>
          </p:cNvPr>
          <p:cNvCxnSpPr>
            <a:cxnSpLocks/>
          </p:cNvCxnSpPr>
          <p:nvPr/>
        </p:nvCxnSpPr>
        <p:spPr>
          <a:xfrm flipH="1">
            <a:off x="3382004" y="1926773"/>
            <a:ext cx="280650" cy="0"/>
          </a:xfrm>
          <a:prstGeom prst="straightConnector1">
            <a:avLst/>
          </a:prstGeom>
          <a:ln w="19050">
            <a:solidFill>
              <a:srgbClr val="E92B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68428CC-B8F9-BB47-F262-D19770AB61FF}"/>
              </a:ext>
            </a:extLst>
          </p:cNvPr>
          <p:cNvCxnSpPr>
            <a:cxnSpLocks/>
          </p:cNvCxnSpPr>
          <p:nvPr/>
        </p:nvCxnSpPr>
        <p:spPr>
          <a:xfrm>
            <a:off x="4089400" y="2164076"/>
            <a:ext cx="0" cy="34108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8E733961-0FBE-2AA0-C73A-2693F91BC06D}"/>
              </a:ext>
            </a:extLst>
          </p:cNvPr>
          <p:cNvCxnSpPr>
            <a:cxnSpLocks/>
          </p:cNvCxnSpPr>
          <p:nvPr/>
        </p:nvCxnSpPr>
        <p:spPr>
          <a:xfrm>
            <a:off x="5191125" y="3751240"/>
            <a:ext cx="0" cy="56041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24E0E08-58C8-8D68-41E4-88859BDEF4FA}"/>
              </a:ext>
            </a:extLst>
          </p:cNvPr>
          <p:cNvCxnSpPr>
            <a:cxnSpLocks/>
          </p:cNvCxnSpPr>
          <p:nvPr/>
        </p:nvCxnSpPr>
        <p:spPr>
          <a:xfrm flipH="1">
            <a:off x="1375866" y="1931231"/>
            <a:ext cx="687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A2522F13-AD80-5B6A-E969-24DC580BD2B3}"/>
              </a:ext>
            </a:extLst>
          </p:cNvPr>
          <p:cNvCxnSpPr>
            <a:cxnSpLocks/>
          </p:cNvCxnSpPr>
          <p:nvPr/>
        </p:nvCxnSpPr>
        <p:spPr>
          <a:xfrm flipH="1">
            <a:off x="4089400" y="5574927"/>
            <a:ext cx="24765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345BE96D-3627-3C28-3D78-6917BBD216BC}"/>
              </a:ext>
            </a:extLst>
          </p:cNvPr>
          <p:cNvCxnSpPr>
            <a:cxnSpLocks/>
          </p:cNvCxnSpPr>
          <p:nvPr/>
        </p:nvCxnSpPr>
        <p:spPr>
          <a:xfrm>
            <a:off x="6559550" y="5149850"/>
            <a:ext cx="0" cy="42507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43D0BA5-FF6B-A1AD-9329-966D5442ECA8}"/>
              </a:ext>
            </a:extLst>
          </p:cNvPr>
          <p:cNvCxnSpPr>
            <a:cxnSpLocks/>
          </p:cNvCxnSpPr>
          <p:nvPr/>
        </p:nvCxnSpPr>
        <p:spPr>
          <a:xfrm flipH="1">
            <a:off x="6559550" y="5149850"/>
            <a:ext cx="687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B64C548-7EEC-7F26-4D02-159B75C4DE07}"/>
              </a:ext>
            </a:extLst>
          </p:cNvPr>
          <p:cNvCxnSpPr>
            <a:cxnSpLocks/>
          </p:cNvCxnSpPr>
          <p:nvPr/>
        </p:nvCxnSpPr>
        <p:spPr>
          <a:xfrm flipH="1">
            <a:off x="3401516" y="2400129"/>
            <a:ext cx="5481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D92AEDC-8F5E-77DF-F1B8-3F9952C462BA}"/>
              </a:ext>
            </a:extLst>
          </p:cNvPr>
          <p:cNvCxnSpPr>
            <a:cxnSpLocks/>
          </p:cNvCxnSpPr>
          <p:nvPr/>
        </p:nvCxnSpPr>
        <p:spPr>
          <a:xfrm>
            <a:off x="3962400" y="2389361"/>
            <a:ext cx="0" cy="341085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D241E186-B0A6-3E79-997E-D6CDEE10394F}"/>
              </a:ext>
            </a:extLst>
          </p:cNvPr>
          <p:cNvCxnSpPr>
            <a:cxnSpLocks/>
          </p:cNvCxnSpPr>
          <p:nvPr/>
        </p:nvCxnSpPr>
        <p:spPr>
          <a:xfrm flipH="1">
            <a:off x="3952875" y="5800212"/>
            <a:ext cx="95567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2B0C240C-534E-84AD-1181-78BFBEED326A}"/>
              </a:ext>
            </a:extLst>
          </p:cNvPr>
          <p:cNvCxnSpPr>
            <a:cxnSpLocks/>
          </p:cNvCxnSpPr>
          <p:nvPr/>
        </p:nvCxnSpPr>
        <p:spPr>
          <a:xfrm>
            <a:off x="4908550" y="5467350"/>
            <a:ext cx="0" cy="3328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CBB3119-AE1A-8862-1C6A-488BB0B94178}"/>
              </a:ext>
            </a:extLst>
          </p:cNvPr>
          <p:cNvCxnSpPr>
            <a:cxnSpLocks/>
          </p:cNvCxnSpPr>
          <p:nvPr/>
        </p:nvCxnSpPr>
        <p:spPr>
          <a:xfrm flipH="1">
            <a:off x="3401516" y="2629222"/>
            <a:ext cx="2694484" cy="0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A5FE679-0C4F-5494-D454-2FCDDFB7E307}"/>
              </a:ext>
            </a:extLst>
          </p:cNvPr>
          <p:cNvCxnSpPr>
            <a:cxnSpLocks/>
          </p:cNvCxnSpPr>
          <p:nvPr/>
        </p:nvCxnSpPr>
        <p:spPr>
          <a:xfrm flipV="1">
            <a:off x="6096000" y="1865437"/>
            <a:ext cx="0" cy="763785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F65F2B3-DC59-564D-9E5E-98E52433199B}"/>
              </a:ext>
            </a:extLst>
          </p:cNvPr>
          <p:cNvCxnSpPr>
            <a:cxnSpLocks/>
          </p:cNvCxnSpPr>
          <p:nvPr/>
        </p:nvCxnSpPr>
        <p:spPr>
          <a:xfrm>
            <a:off x="6096000" y="1851142"/>
            <a:ext cx="737063" cy="0"/>
          </a:xfrm>
          <a:prstGeom prst="straightConnector1">
            <a:avLst/>
          </a:prstGeom>
          <a:ln w="19050">
            <a:solidFill>
              <a:srgbClr val="4DA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1164C73-241C-F830-4EFC-EBCF42612288}"/>
              </a:ext>
            </a:extLst>
          </p:cNvPr>
          <p:cNvCxnSpPr>
            <a:cxnSpLocks/>
          </p:cNvCxnSpPr>
          <p:nvPr/>
        </p:nvCxnSpPr>
        <p:spPr>
          <a:xfrm flipV="1">
            <a:off x="7144792" y="2467822"/>
            <a:ext cx="0" cy="871641"/>
          </a:xfrm>
          <a:prstGeom prst="straightConnector1">
            <a:avLst/>
          </a:prstGeom>
          <a:ln w="19050">
            <a:solidFill>
              <a:srgbClr val="4DA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D707959-048C-C108-4514-C1CA2FDD02E1}"/>
              </a:ext>
            </a:extLst>
          </p:cNvPr>
          <p:cNvCxnSpPr>
            <a:cxnSpLocks/>
          </p:cNvCxnSpPr>
          <p:nvPr/>
        </p:nvCxnSpPr>
        <p:spPr>
          <a:xfrm flipV="1">
            <a:off x="4965700" y="711200"/>
            <a:ext cx="0" cy="2713557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FAEADBA-BE2C-A691-E077-D903EBBA1F93}"/>
              </a:ext>
            </a:extLst>
          </p:cNvPr>
          <p:cNvCxnSpPr>
            <a:cxnSpLocks/>
          </p:cNvCxnSpPr>
          <p:nvPr/>
        </p:nvCxnSpPr>
        <p:spPr>
          <a:xfrm flipH="1">
            <a:off x="4965700" y="711200"/>
            <a:ext cx="1867363" cy="0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0BB4CBC4-12EC-33A1-6593-4C54150AABE3}"/>
              </a:ext>
            </a:extLst>
          </p:cNvPr>
          <p:cNvCxnSpPr>
            <a:cxnSpLocks/>
          </p:cNvCxnSpPr>
          <p:nvPr/>
        </p:nvCxnSpPr>
        <p:spPr>
          <a:xfrm>
            <a:off x="6826250" y="711200"/>
            <a:ext cx="6813" cy="298450"/>
          </a:xfrm>
          <a:prstGeom prst="straightConnector1">
            <a:avLst/>
          </a:prstGeom>
          <a:ln w="19050">
            <a:solidFill>
              <a:srgbClr val="4DA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DA42142C-A8C0-5697-A4A7-4395B0AB78F7}"/>
              </a:ext>
            </a:extLst>
          </p:cNvPr>
          <p:cNvCxnSpPr>
            <a:cxnSpLocks/>
          </p:cNvCxnSpPr>
          <p:nvPr/>
        </p:nvCxnSpPr>
        <p:spPr>
          <a:xfrm flipV="1">
            <a:off x="10534650" y="279400"/>
            <a:ext cx="0" cy="3616007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7E6B3258-C2E5-5D58-1E39-A1092DB620C1}"/>
              </a:ext>
            </a:extLst>
          </p:cNvPr>
          <p:cNvCxnSpPr>
            <a:cxnSpLocks/>
          </p:cNvCxnSpPr>
          <p:nvPr/>
        </p:nvCxnSpPr>
        <p:spPr>
          <a:xfrm flipH="1">
            <a:off x="6966537" y="279400"/>
            <a:ext cx="3568113" cy="0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E2324916-A125-FE46-1970-42811D8E04EC}"/>
              </a:ext>
            </a:extLst>
          </p:cNvPr>
          <p:cNvCxnSpPr>
            <a:cxnSpLocks/>
          </p:cNvCxnSpPr>
          <p:nvPr/>
        </p:nvCxnSpPr>
        <p:spPr>
          <a:xfrm>
            <a:off x="6960278" y="279400"/>
            <a:ext cx="0" cy="727017"/>
          </a:xfrm>
          <a:prstGeom prst="straightConnector1">
            <a:avLst/>
          </a:prstGeom>
          <a:ln w="19050">
            <a:solidFill>
              <a:srgbClr val="4DA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7250098-2849-8F15-A2F1-774FD1F03718}"/>
              </a:ext>
            </a:extLst>
          </p:cNvPr>
          <p:cNvCxnSpPr>
            <a:cxnSpLocks/>
          </p:cNvCxnSpPr>
          <p:nvPr/>
        </p:nvCxnSpPr>
        <p:spPr>
          <a:xfrm flipV="1">
            <a:off x="10782300" y="527050"/>
            <a:ext cx="0" cy="3368357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2C9F0AF-DA04-E985-D7EC-38031B1C1C9B}"/>
              </a:ext>
            </a:extLst>
          </p:cNvPr>
          <p:cNvCxnSpPr>
            <a:cxnSpLocks/>
          </p:cNvCxnSpPr>
          <p:nvPr/>
        </p:nvCxnSpPr>
        <p:spPr>
          <a:xfrm flipH="1">
            <a:off x="7214187" y="527050"/>
            <a:ext cx="3568113" cy="0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611DECA-3DE5-F25F-6530-D075FEE2F56C}"/>
              </a:ext>
            </a:extLst>
          </p:cNvPr>
          <p:cNvCxnSpPr>
            <a:cxnSpLocks/>
          </p:cNvCxnSpPr>
          <p:nvPr/>
        </p:nvCxnSpPr>
        <p:spPr>
          <a:xfrm>
            <a:off x="7211011" y="527050"/>
            <a:ext cx="0" cy="479366"/>
          </a:xfrm>
          <a:prstGeom prst="straightConnector1">
            <a:avLst/>
          </a:prstGeom>
          <a:ln w="19050">
            <a:solidFill>
              <a:srgbClr val="4DA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86FA3380-5358-8D33-7E6E-E61C60409EE3}"/>
              </a:ext>
            </a:extLst>
          </p:cNvPr>
          <p:cNvCxnSpPr>
            <a:cxnSpLocks/>
          </p:cNvCxnSpPr>
          <p:nvPr/>
        </p:nvCxnSpPr>
        <p:spPr>
          <a:xfrm flipH="1">
            <a:off x="9975850" y="4031445"/>
            <a:ext cx="43815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8DC0343-03C3-2AAA-2C7A-6D2B8D75817E}"/>
              </a:ext>
            </a:extLst>
          </p:cNvPr>
          <p:cNvCxnSpPr>
            <a:cxnSpLocks/>
          </p:cNvCxnSpPr>
          <p:nvPr/>
        </p:nvCxnSpPr>
        <p:spPr>
          <a:xfrm flipV="1">
            <a:off x="10147300" y="766733"/>
            <a:ext cx="0" cy="3266252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59A15A9D-DC3F-3503-A09D-E67899B867D5}"/>
              </a:ext>
            </a:extLst>
          </p:cNvPr>
          <p:cNvCxnSpPr>
            <a:cxnSpLocks/>
          </p:cNvCxnSpPr>
          <p:nvPr/>
        </p:nvCxnSpPr>
        <p:spPr>
          <a:xfrm flipH="1">
            <a:off x="7406116" y="766733"/>
            <a:ext cx="2741184" cy="0"/>
          </a:xfrm>
          <a:prstGeom prst="line">
            <a:avLst/>
          </a:prstGeom>
          <a:ln w="19050">
            <a:solidFill>
              <a:srgbClr val="4DAC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D4AA24E-E6C6-0427-84E6-37EA67057885}"/>
              </a:ext>
            </a:extLst>
          </p:cNvPr>
          <p:cNvCxnSpPr>
            <a:cxnSpLocks/>
          </p:cNvCxnSpPr>
          <p:nvPr/>
        </p:nvCxnSpPr>
        <p:spPr>
          <a:xfrm flipH="1">
            <a:off x="7410450" y="783408"/>
            <a:ext cx="2479" cy="226242"/>
          </a:xfrm>
          <a:prstGeom prst="straightConnector1">
            <a:avLst/>
          </a:prstGeom>
          <a:ln w="19050">
            <a:solidFill>
              <a:srgbClr val="4DAC5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3C29BE3-D768-8A2E-FD89-815569C8FAD5}"/>
              </a:ext>
            </a:extLst>
          </p:cNvPr>
          <p:cNvCxnSpPr>
            <a:cxnSpLocks/>
          </p:cNvCxnSpPr>
          <p:nvPr/>
        </p:nvCxnSpPr>
        <p:spPr>
          <a:xfrm flipH="1">
            <a:off x="94753" y="1615246"/>
            <a:ext cx="1416547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9DC88DD-9633-7B0D-88EA-98A543513C56}"/>
              </a:ext>
            </a:extLst>
          </p:cNvPr>
          <p:cNvSpPr txBox="1"/>
          <p:nvPr/>
        </p:nvSpPr>
        <p:spPr>
          <a:xfrm>
            <a:off x="6649" y="131157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CP0</a:t>
            </a:r>
            <a:r>
              <a:rPr lang="zh-CN" altLang="en-US" sz="1400" b="1" dirty="0"/>
              <a:t>新增数据通路</a:t>
            </a:r>
          </a:p>
        </p:txBody>
      </p:sp>
    </p:spTree>
    <p:extLst>
      <p:ext uri="{BB962C8B-B14F-4D97-AF65-F5344CB8AC3E}">
        <p14:creationId xmlns:p14="http://schemas.microsoft.com/office/powerpoint/2010/main" val="217780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华文中宋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Jiang</dc:creator>
  <cp:lastModifiedBy>Hui Jiang</cp:lastModifiedBy>
  <cp:revision>32</cp:revision>
  <dcterms:created xsi:type="dcterms:W3CDTF">2024-11-09T11:21:51Z</dcterms:created>
  <dcterms:modified xsi:type="dcterms:W3CDTF">2024-11-09T11:53:40Z</dcterms:modified>
</cp:coreProperties>
</file>