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3"/>
    <p:restoredTop sz="95694"/>
  </p:normalViewPr>
  <p:slideViewPr>
    <p:cSldViewPr snapToGrid="0" snapToObjects="1">
      <p:cViewPr varScale="1">
        <p:scale>
          <a:sx n="108" d="100"/>
          <a:sy n="108"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12/6/20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236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831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609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70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00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378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46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992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11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458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867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12/6/20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8497490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4EDF46-6F87-43E4-BE17-A3BFD94A7842}"/>
              </a:ext>
            </a:extLst>
          </p:cNvPr>
          <p:cNvPicPr>
            <a:picLocks noChangeAspect="1"/>
          </p:cNvPicPr>
          <p:nvPr/>
        </p:nvPicPr>
        <p:blipFill rotWithShape="1">
          <a:blip r:embed="rId2">
            <a:alphaModFix amt="70000"/>
          </a:blip>
          <a:srcRect r="5" b="1"/>
          <a:stretch/>
        </p:blipFill>
        <p:spPr>
          <a:xfrm>
            <a:off x="-22024" y="-15554"/>
            <a:ext cx="12188932" cy="6856614"/>
          </a:xfrm>
          <a:prstGeom prst="rect">
            <a:avLst/>
          </a:prstGeom>
        </p:spPr>
      </p:pic>
      <p:sp>
        <p:nvSpPr>
          <p:cNvPr id="2" name="Title 1">
            <a:extLst>
              <a:ext uri="{FF2B5EF4-FFF2-40B4-BE49-F238E27FC236}">
                <a16:creationId xmlns:a16="http://schemas.microsoft.com/office/drawing/2014/main" id="{2927D95D-3609-EB48-B231-536AB2C79B23}"/>
              </a:ext>
            </a:extLst>
          </p:cNvPr>
          <p:cNvSpPr>
            <a:spLocks noGrp="1"/>
          </p:cNvSpPr>
          <p:nvPr>
            <p:ph type="ctrTitle"/>
          </p:nvPr>
        </p:nvSpPr>
        <p:spPr>
          <a:xfrm>
            <a:off x="996275" y="1851757"/>
            <a:ext cx="10190071" cy="2737263"/>
          </a:xfrm>
        </p:spPr>
        <p:txBody>
          <a:bodyPr anchor="b">
            <a:normAutofit fontScale="90000"/>
          </a:bodyPr>
          <a:lstStyle/>
          <a:p>
            <a:r>
              <a:rPr lang="en-US" sz="6600" b="1" dirty="0">
                <a:solidFill>
                  <a:schemeClr val="tx1"/>
                </a:solidFill>
              </a:rPr>
              <a:t>Web Technologies</a:t>
            </a:r>
            <a:br>
              <a:rPr lang="en-US" sz="6600" b="1" dirty="0">
                <a:solidFill>
                  <a:schemeClr val="bg1"/>
                </a:solidFill>
              </a:rPr>
            </a:br>
            <a:r>
              <a:rPr lang="en-US" sz="4900" dirty="0">
                <a:solidFill>
                  <a:schemeClr val="bg1"/>
                </a:solidFill>
              </a:rPr>
              <a:t>Project Title :</a:t>
            </a:r>
            <a:br>
              <a:rPr lang="en-US" sz="4900" dirty="0">
                <a:solidFill>
                  <a:schemeClr val="bg1"/>
                </a:solidFill>
              </a:rPr>
            </a:br>
            <a:r>
              <a:rPr lang="en-US" sz="6600" b="1" dirty="0">
                <a:solidFill>
                  <a:schemeClr val="bg1"/>
                </a:solidFill>
              </a:rPr>
              <a:t>ONLINE APPAREL STORE</a:t>
            </a:r>
          </a:p>
        </p:txBody>
      </p:sp>
      <p:grpSp>
        <p:nvGrpSpPr>
          <p:cNvPr id="27"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310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79C2-44F0-0F45-AD5A-A457613049FD}"/>
              </a:ext>
            </a:extLst>
          </p:cNvPr>
          <p:cNvSpPr>
            <a:spLocks noGrp="1"/>
          </p:cNvSpPr>
          <p:nvPr>
            <p:ph type="title"/>
          </p:nvPr>
        </p:nvSpPr>
        <p:spPr>
          <a:xfrm>
            <a:off x="838203" y="757011"/>
            <a:ext cx="10515600" cy="1325563"/>
          </a:xfrm>
        </p:spPr>
        <p:txBody>
          <a:bodyPr/>
          <a:lstStyle/>
          <a:p>
            <a:pPr algn="ctr"/>
            <a:r>
              <a:rPr lang="en-US" b="1" dirty="0">
                <a:solidFill>
                  <a:schemeClr val="bg2">
                    <a:lumMod val="50000"/>
                  </a:schemeClr>
                </a:solidFill>
              </a:rPr>
              <a:t>THE TEAM</a:t>
            </a:r>
          </a:p>
        </p:txBody>
      </p:sp>
      <p:graphicFrame>
        <p:nvGraphicFramePr>
          <p:cNvPr id="7" name="Table 7">
            <a:extLst>
              <a:ext uri="{FF2B5EF4-FFF2-40B4-BE49-F238E27FC236}">
                <a16:creationId xmlns:a16="http://schemas.microsoft.com/office/drawing/2014/main" id="{CF10338F-4760-F041-B9AB-01448BCDD32C}"/>
              </a:ext>
            </a:extLst>
          </p:cNvPr>
          <p:cNvGraphicFramePr>
            <a:graphicFrameLocks noGrp="1"/>
          </p:cNvGraphicFramePr>
          <p:nvPr>
            <p:ph idx="1"/>
            <p:extLst>
              <p:ext uri="{D42A27DB-BD31-4B8C-83A1-F6EECF244321}">
                <p14:modId xmlns:p14="http://schemas.microsoft.com/office/powerpoint/2010/main" val="1856709416"/>
              </p:ext>
            </p:extLst>
          </p:nvPr>
        </p:nvGraphicFramePr>
        <p:xfrm>
          <a:off x="838203" y="2823152"/>
          <a:ext cx="10515597" cy="205760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987230354"/>
                    </a:ext>
                  </a:extLst>
                </a:gridCol>
                <a:gridCol w="3505199">
                  <a:extLst>
                    <a:ext uri="{9D8B030D-6E8A-4147-A177-3AD203B41FA5}">
                      <a16:colId xmlns:a16="http://schemas.microsoft.com/office/drawing/2014/main" val="2225394133"/>
                    </a:ext>
                  </a:extLst>
                </a:gridCol>
                <a:gridCol w="3505199">
                  <a:extLst>
                    <a:ext uri="{9D8B030D-6E8A-4147-A177-3AD203B41FA5}">
                      <a16:colId xmlns:a16="http://schemas.microsoft.com/office/drawing/2014/main" val="2848550786"/>
                    </a:ext>
                  </a:extLst>
                </a:gridCol>
              </a:tblGrid>
              <a:tr h="685869">
                <a:tc>
                  <a:txBody>
                    <a:bodyPr/>
                    <a:lstStyle/>
                    <a:p>
                      <a:r>
                        <a:rPr lang="en-US" dirty="0"/>
                        <a:t>Name</a:t>
                      </a:r>
                    </a:p>
                  </a:txBody>
                  <a:tcPr>
                    <a:solidFill>
                      <a:schemeClr val="bg2">
                        <a:lumMod val="50000"/>
                      </a:schemeClr>
                    </a:solidFill>
                  </a:tcPr>
                </a:tc>
                <a:tc>
                  <a:txBody>
                    <a:bodyPr/>
                    <a:lstStyle/>
                    <a:p>
                      <a:r>
                        <a:rPr lang="en-US" dirty="0"/>
                        <a:t>SRN</a:t>
                      </a:r>
                    </a:p>
                  </a:txBody>
                  <a:tcPr>
                    <a:solidFill>
                      <a:schemeClr val="bg2">
                        <a:lumMod val="50000"/>
                      </a:schemeClr>
                    </a:solidFill>
                  </a:tcPr>
                </a:tc>
                <a:tc>
                  <a:txBody>
                    <a:bodyPr/>
                    <a:lstStyle/>
                    <a:p>
                      <a:r>
                        <a:rPr lang="en-US" dirty="0"/>
                        <a:t>Section</a:t>
                      </a:r>
                    </a:p>
                  </a:txBody>
                  <a:tcPr>
                    <a:solidFill>
                      <a:schemeClr val="bg2">
                        <a:lumMod val="50000"/>
                      </a:schemeClr>
                    </a:solidFill>
                  </a:tcPr>
                </a:tc>
                <a:extLst>
                  <a:ext uri="{0D108BD9-81ED-4DB2-BD59-A6C34878D82A}">
                    <a16:rowId xmlns:a16="http://schemas.microsoft.com/office/drawing/2014/main" val="2146489235"/>
                  </a:ext>
                </a:extLst>
              </a:tr>
              <a:tr h="685869">
                <a:tc>
                  <a:txBody>
                    <a:bodyPr/>
                    <a:lstStyle/>
                    <a:p>
                      <a:r>
                        <a:rPr lang="en-US" dirty="0"/>
                        <a:t>T LOHITH SRINIVAS</a:t>
                      </a:r>
                    </a:p>
                  </a:txBody>
                  <a:tcPr>
                    <a:solidFill>
                      <a:schemeClr val="bg2">
                        <a:lumMod val="90000"/>
                      </a:schemeClr>
                    </a:solidFill>
                  </a:tcPr>
                </a:tc>
                <a:tc>
                  <a:txBody>
                    <a:bodyPr/>
                    <a:lstStyle/>
                    <a:p>
                      <a:r>
                        <a:rPr lang="en-US" dirty="0"/>
                        <a:t>PES2UG19CS203</a:t>
                      </a:r>
                    </a:p>
                  </a:txBody>
                  <a:tcPr>
                    <a:solidFill>
                      <a:schemeClr val="bg2">
                        <a:lumMod val="90000"/>
                      </a:schemeClr>
                    </a:solidFill>
                  </a:tcPr>
                </a:tc>
                <a:tc>
                  <a:txBody>
                    <a:bodyPr/>
                    <a:lstStyle/>
                    <a:p>
                      <a:r>
                        <a:rPr lang="en-US" dirty="0"/>
                        <a:t>D</a:t>
                      </a:r>
                    </a:p>
                  </a:txBody>
                  <a:tcPr>
                    <a:solidFill>
                      <a:schemeClr val="bg2">
                        <a:lumMod val="90000"/>
                      </a:schemeClr>
                    </a:solidFill>
                  </a:tcPr>
                </a:tc>
                <a:extLst>
                  <a:ext uri="{0D108BD9-81ED-4DB2-BD59-A6C34878D82A}">
                    <a16:rowId xmlns:a16="http://schemas.microsoft.com/office/drawing/2014/main" val="108147352"/>
                  </a:ext>
                </a:extLst>
              </a:tr>
              <a:tr h="685869">
                <a:tc>
                  <a:txBody>
                    <a:bodyPr/>
                    <a:lstStyle/>
                    <a:p>
                      <a:r>
                        <a:rPr lang="en-US" dirty="0"/>
                        <a:t>NAMITA ALUVATHINGAL</a:t>
                      </a:r>
                    </a:p>
                  </a:txBody>
                  <a:tcPr>
                    <a:solidFill>
                      <a:schemeClr val="bg2">
                        <a:lumMod val="90000"/>
                      </a:schemeClr>
                    </a:solidFill>
                  </a:tcPr>
                </a:tc>
                <a:tc>
                  <a:txBody>
                    <a:bodyPr/>
                    <a:lstStyle/>
                    <a:p>
                      <a:r>
                        <a:rPr lang="en-US" dirty="0"/>
                        <a:t>PES2UG19CS245</a:t>
                      </a:r>
                    </a:p>
                  </a:txBody>
                  <a:tcPr>
                    <a:solidFill>
                      <a:schemeClr val="bg2">
                        <a:lumMod val="90000"/>
                      </a:schemeClr>
                    </a:solidFill>
                  </a:tcPr>
                </a:tc>
                <a:tc>
                  <a:txBody>
                    <a:bodyPr/>
                    <a:lstStyle/>
                    <a:p>
                      <a:r>
                        <a:rPr lang="en-US" dirty="0"/>
                        <a:t>D</a:t>
                      </a:r>
                    </a:p>
                  </a:txBody>
                  <a:tcPr>
                    <a:solidFill>
                      <a:schemeClr val="bg2">
                        <a:lumMod val="90000"/>
                      </a:schemeClr>
                    </a:solidFill>
                  </a:tcPr>
                </a:tc>
                <a:extLst>
                  <a:ext uri="{0D108BD9-81ED-4DB2-BD59-A6C34878D82A}">
                    <a16:rowId xmlns:a16="http://schemas.microsoft.com/office/drawing/2014/main" val="3728364794"/>
                  </a:ext>
                </a:extLst>
              </a:tr>
            </a:tbl>
          </a:graphicData>
        </a:graphic>
      </p:graphicFrame>
    </p:spTree>
    <p:extLst>
      <p:ext uri="{BB962C8B-B14F-4D97-AF65-F5344CB8AC3E}">
        <p14:creationId xmlns:p14="http://schemas.microsoft.com/office/powerpoint/2010/main" val="35043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DCF-C77F-5D46-9046-A1F00097CBD9}"/>
              </a:ext>
            </a:extLst>
          </p:cNvPr>
          <p:cNvSpPr>
            <a:spLocks noGrp="1"/>
          </p:cNvSpPr>
          <p:nvPr>
            <p:ph type="title"/>
          </p:nvPr>
        </p:nvSpPr>
        <p:spPr>
          <a:xfrm>
            <a:off x="838200" y="132555"/>
            <a:ext cx="10515600" cy="1325563"/>
          </a:xfrm>
        </p:spPr>
        <p:txBody>
          <a:bodyPr/>
          <a:lstStyle/>
          <a:p>
            <a:pPr algn="ctr"/>
            <a:r>
              <a:rPr lang="en-US" b="1" dirty="0">
                <a:solidFill>
                  <a:schemeClr val="bg2">
                    <a:lumMod val="50000"/>
                  </a:schemeClr>
                </a:solidFill>
              </a:rPr>
              <a:t>ABSTRACT</a:t>
            </a:r>
          </a:p>
        </p:txBody>
      </p:sp>
      <p:sp>
        <p:nvSpPr>
          <p:cNvPr id="3" name="Content Placeholder 2">
            <a:extLst>
              <a:ext uri="{FF2B5EF4-FFF2-40B4-BE49-F238E27FC236}">
                <a16:creationId xmlns:a16="http://schemas.microsoft.com/office/drawing/2014/main" id="{279854AC-1B09-7F42-AE28-0247AC728AF6}"/>
              </a:ext>
            </a:extLst>
          </p:cNvPr>
          <p:cNvSpPr>
            <a:spLocks noGrp="1"/>
          </p:cNvSpPr>
          <p:nvPr>
            <p:ph idx="1"/>
          </p:nvPr>
        </p:nvSpPr>
        <p:spPr>
          <a:xfrm>
            <a:off x="838200" y="1690688"/>
            <a:ext cx="10515600" cy="4371975"/>
          </a:xfrm>
        </p:spPr>
        <p:txBody>
          <a:bodyPr>
            <a:normAutofit fontScale="92500" lnSpcReduction="20000"/>
          </a:bodyPr>
          <a:lstStyle/>
          <a:p>
            <a:pPr>
              <a:buClr>
                <a:schemeClr val="bg2">
                  <a:lumMod val="50000"/>
                </a:schemeClr>
              </a:buClr>
              <a:buFont typeface="Courier New" panose="02070309020205020404" pitchFamily="49" charset="0"/>
              <a:buChar char="o"/>
            </a:pPr>
            <a:r>
              <a:rPr lang="en-IN" dirty="0"/>
              <a:t> </a:t>
            </a:r>
            <a:r>
              <a:rPr lang="en-IN" dirty="0">
                <a:solidFill>
                  <a:schemeClr val="accent1">
                    <a:lumMod val="75000"/>
                  </a:schemeClr>
                </a:solidFill>
              </a:rPr>
              <a:t>We are designing a website in order to cater to various customers’ apparel requirements. Our website includes clothes to choose from. Users will be given the option to become members with extra benefits as well. </a:t>
            </a:r>
          </a:p>
          <a:p>
            <a:pPr>
              <a:buClr>
                <a:schemeClr val="bg2">
                  <a:lumMod val="50000"/>
                </a:schemeClr>
              </a:buClr>
              <a:buFont typeface="Courier New" panose="02070309020205020404" pitchFamily="49" charset="0"/>
              <a:buChar char="o"/>
            </a:pPr>
            <a:r>
              <a:rPr lang="en-IN" dirty="0">
                <a:solidFill>
                  <a:schemeClr val="accent1">
                    <a:lumMod val="75000"/>
                  </a:schemeClr>
                </a:solidFill>
              </a:rPr>
              <a:t> We have included user friendly design and functionalities that can enrich the shopping experience including reviews, contact us, etc.</a:t>
            </a:r>
          </a:p>
          <a:p>
            <a:pPr>
              <a:buClr>
                <a:schemeClr val="bg2">
                  <a:lumMod val="50000"/>
                </a:schemeClr>
              </a:buClr>
              <a:buFont typeface="Courier New" panose="02070309020205020404" pitchFamily="49" charset="0"/>
              <a:buChar char="o"/>
            </a:pPr>
            <a:r>
              <a:rPr lang="en-IN" dirty="0">
                <a:solidFill>
                  <a:schemeClr val="accent1">
                    <a:lumMod val="75000"/>
                  </a:schemeClr>
                </a:solidFill>
              </a:rPr>
              <a:t> This project can help solve the current issue of shopping during COVID-19 as well as shopping in general when customers don’t feel like stepping out of the comfort of their homes. What sets us apart will be the unique design and customer navigation and easy usage </a:t>
            </a:r>
          </a:p>
        </p:txBody>
      </p:sp>
    </p:spTree>
    <p:extLst>
      <p:ext uri="{BB962C8B-B14F-4D97-AF65-F5344CB8AC3E}">
        <p14:creationId xmlns:p14="http://schemas.microsoft.com/office/powerpoint/2010/main" val="358753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7B9A-B816-2043-AAC2-C32905B1128F}"/>
              </a:ext>
            </a:extLst>
          </p:cNvPr>
          <p:cNvSpPr>
            <a:spLocks noGrp="1"/>
          </p:cNvSpPr>
          <p:nvPr>
            <p:ph type="title"/>
          </p:nvPr>
        </p:nvSpPr>
        <p:spPr>
          <a:xfrm>
            <a:off x="831850" y="187324"/>
            <a:ext cx="10515600" cy="1162050"/>
          </a:xfrm>
        </p:spPr>
        <p:txBody>
          <a:bodyPr>
            <a:normAutofit/>
          </a:bodyPr>
          <a:lstStyle/>
          <a:p>
            <a:pPr algn="ctr"/>
            <a:r>
              <a:rPr lang="en-US" sz="4800" b="1" dirty="0">
                <a:solidFill>
                  <a:schemeClr val="bg2">
                    <a:lumMod val="50000"/>
                  </a:schemeClr>
                </a:solidFill>
              </a:rPr>
              <a:t>TECHNOLOGIES USED</a:t>
            </a:r>
          </a:p>
        </p:txBody>
      </p:sp>
      <p:sp>
        <p:nvSpPr>
          <p:cNvPr id="3" name="Text Placeholder 2">
            <a:extLst>
              <a:ext uri="{FF2B5EF4-FFF2-40B4-BE49-F238E27FC236}">
                <a16:creationId xmlns:a16="http://schemas.microsoft.com/office/drawing/2014/main" id="{ABB149F1-C950-D346-B22E-9F4241DFC46A}"/>
              </a:ext>
            </a:extLst>
          </p:cNvPr>
          <p:cNvSpPr>
            <a:spLocks noGrp="1"/>
          </p:cNvSpPr>
          <p:nvPr>
            <p:ph type="body" idx="1"/>
          </p:nvPr>
        </p:nvSpPr>
        <p:spPr>
          <a:xfrm>
            <a:off x="831850" y="1612900"/>
            <a:ext cx="10515600" cy="4641851"/>
          </a:xfrm>
        </p:spPr>
        <p:txBody>
          <a:bodyPr>
            <a:normAutofit/>
          </a:bodyPr>
          <a:lstStyle/>
          <a:p>
            <a:pPr marL="457200" indent="-457200">
              <a:buAutoNum type="arabicPeriod"/>
            </a:pPr>
            <a:r>
              <a:rPr lang="en-US" dirty="0">
                <a:solidFill>
                  <a:schemeClr val="accent5"/>
                </a:solidFill>
              </a:rPr>
              <a:t>ReactJS</a:t>
            </a:r>
          </a:p>
          <a:p>
            <a:pPr marL="457200" indent="-457200">
              <a:buAutoNum type="arabicPeriod"/>
            </a:pPr>
            <a:r>
              <a:rPr lang="en-US" dirty="0" err="1">
                <a:solidFill>
                  <a:schemeClr val="accent5"/>
                </a:solidFill>
              </a:rPr>
              <a:t>ExpressJS</a:t>
            </a:r>
            <a:endParaRPr lang="en-US" dirty="0">
              <a:solidFill>
                <a:schemeClr val="accent5"/>
              </a:solidFill>
            </a:endParaRPr>
          </a:p>
          <a:p>
            <a:pPr marL="457200" indent="-457200">
              <a:buAutoNum type="arabicPeriod"/>
            </a:pPr>
            <a:r>
              <a:rPr lang="en-US" dirty="0">
                <a:solidFill>
                  <a:schemeClr val="accent5"/>
                </a:solidFill>
              </a:rPr>
              <a:t>NodeJS</a:t>
            </a:r>
          </a:p>
          <a:p>
            <a:pPr marL="457200" indent="-457200">
              <a:buAutoNum type="arabicPeriod"/>
            </a:pPr>
            <a:r>
              <a:rPr lang="en-US" dirty="0">
                <a:solidFill>
                  <a:schemeClr val="accent5"/>
                </a:solidFill>
              </a:rPr>
              <a:t>MongoDB</a:t>
            </a:r>
          </a:p>
          <a:p>
            <a:pPr marL="457200" indent="-457200">
              <a:buAutoNum type="arabicPeriod"/>
            </a:pPr>
            <a:r>
              <a:rPr lang="en-US" dirty="0" err="1">
                <a:solidFill>
                  <a:schemeClr val="accent5"/>
                </a:solidFill>
              </a:rPr>
              <a:t>Multer</a:t>
            </a:r>
            <a:endParaRPr lang="en-US" dirty="0">
              <a:solidFill>
                <a:schemeClr val="accent5"/>
              </a:solidFill>
            </a:endParaRPr>
          </a:p>
          <a:p>
            <a:pPr marL="457200" indent="-457200">
              <a:buAutoNum type="arabicPeriod"/>
            </a:pPr>
            <a:endParaRPr lang="en-US" dirty="0">
              <a:solidFill>
                <a:schemeClr val="accent5"/>
              </a:solidFill>
            </a:endParaRPr>
          </a:p>
          <a:p>
            <a:pPr marL="457200" indent="-457200">
              <a:buAutoNum type="arabicPeriod"/>
            </a:pPr>
            <a:endParaRPr lang="en-IN" dirty="0"/>
          </a:p>
        </p:txBody>
      </p:sp>
    </p:spTree>
    <p:extLst>
      <p:ext uri="{BB962C8B-B14F-4D97-AF65-F5344CB8AC3E}">
        <p14:creationId xmlns:p14="http://schemas.microsoft.com/office/powerpoint/2010/main" val="29127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DC22-4129-5940-BDD3-FF2E38FDA555}"/>
              </a:ext>
            </a:extLst>
          </p:cNvPr>
          <p:cNvSpPr>
            <a:spLocks noGrp="1"/>
          </p:cNvSpPr>
          <p:nvPr>
            <p:ph type="title"/>
          </p:nvPr>
        </p:nvSpPr>
        <p:spPr>
          <a:xfrm>
            <a:off x="831850" y="403453"/>
            <a:ext cx="10515600" cy="997836"/>
          </a:xfrm>
        </p:spPr>
        <p:txBody>
          <a:bodyPr>
            <a:normAutofit/>
          </a:bodyPr>
          <a:lstStyle/>
          <a:p>
            <a:pPr algn="ctr"/>
            <a:r>
              <a:rPr lang="en-US" sz="4800" b="1" dirty="0">
                <a:solidFill>
                  <a:schemeClr val="bg2">
                    <a:lumMod val="50000"/>
                  </a:schemeClr>
                </a:solidFill>
              </a:rPr>
              <a:t>MEMBER CONTRIBUTIONS</a:t>
            </a:r>
          </a:p>
        </p:txBody>
      </p:sp>
      <p:sp>
        <p:nvSpPr>
          <p:cNvPr id="3" name="Text Placeholder 2">
            <a:extLst>
              <a:ext uri="{FF2B5EF4-FFF2-40B4-BE49-F238E27FC236}">
                <a16:creationId xmlns:a16="http://schemas.microsoft.com/office/drawing/2014/main" id="{C82A09F4-F018-EB49-A82F-511590C27181}"/>
              </a:ext>
            </a:extLst>
          </p:cNvPr>
          <p:cNvSpPr>
            <a:spLocks noGrp="1"/>
          </p:cNvSpPr>
          <p:nvPr>
            <p:ph type="body" idx="1"/>
          </p:nvPr>
        </p:nvSpPr>
        <p:spPr>
          <a:xfrm>
            <a:off x="831850" y="1626919"/>
            <a:ext cx="10515600" cy="4462731"/>
          </a:xfrm>
        </p:spPr>
        <p:txBody>
          <a:bodyPr/>
          <a:lstStyle/>
          <a:p>
            <a:r>
              <a:rPr lang="en-US" dirty="0">
                <a:solidFill>
                  <a:srgbClr val="FF0000"/>
                </a:solidFill>
              </a:rPr>
              <a:t>Namita:</a:t>
            </a:r>
          </a:p>
          <a:p>
            <a:r>
              <a:rPr lang="en-US" dirty="0">
                <a:solidFill>
                  <a:schemeClr val="tx1">
                    <a:lumMod val="65000"/>
                    <a:lumOff val="35000"/>
                  </a:schemeClr>
                </a:solidFill>
              </a:rPr>
              <a:t>Frontend: all</a:t>
            </a:r>
          </a:p>
          <a:p>
            <a:r>
              <a:rPr lang="en-US" dirty="0">
                <a:solidFill>
                  <a:schemeClr val="tx1">
                    <a:lumMod val="65000"/>
                    <a:lumOff val="35000"/>
                  </a:schemeClr>
                </a:solidFill>
              </a:rPr>
              <a:t>Backend: all</a:t>
            </a:r>
          </a:p>
          <a:p>
            <a:endParaRPr lang="en-US" dirty="0">
              <a:solidFill>
                <a:schemeClr val="tx1">
                  <a:lumMod val="65000"/>
                  <a:lumOff val="35000"/>
                </a:schemeClr>
              </a:solidFill>
            </a:endParaRPr>
          </a:p>
          <a:p>
            <a:r>
              <a:rPr lang="en-US" dirty="0" err="1">
                <a:solidFill>
                  <a:srgbClr val="FF0000"/>
                </a:solidFill>
              </a:rPr>
              <a:t>Lohith</a:t>
            </a:r>
            <a:r>
              <a:rPr lang="en-US" dirty="0">
                <a:solidFill>
                  <a:srgbClr val="FF0000"/>
                </a:solidFill>
              </a:rPr>
              <a:t>:</a:t>
            </a:r>
          </a:p>
          <a:p>
            <a:r>
              <a:rPr lang="en-US" dirty="0">
                <a:solidFill>
                  <a:schemeClr val="tx1">
                    <a:lumMod val="65000"/>
                    <a:lumOff val="35000"/>
                  </a:schemeClr>
                </a:solidFill>
              </a:rPr>
              <a:t>Frontend: sign in screen, register screen, </a:t>
            </a:r>
            <a:r>
              <a:rPr lang="en-US" dirty="0" err="1">
                <a:solidFill>
                  <a:schemeClr val="tx1">
                    <a:lumMod val="65000"/>
                    <a:lumOff val="35000"/>
                  </a:schemeClr>
                </a:solidFill>
              </a:rPr>
              <a:t>homescreen</a:t>
            </a:r>
            <a:endParaRPr lang="en-US" dirty="0">
              <a:solidFill>
                <a:schemeClr val="tx1">
                  <a:lumMod val="65000"/>
                  <a:lumOff val="35000"/>
                </a:schemeClr>
              </a:solidFill>
            </a:endParaRPr>
          </a:p>
          <a:p>
            <a:r>
              <a:rPr lang="en-US" dirty="0">
                <a:solidFill>
                  <a:schemeClr val="tx1">
                    <a:lumMod val="65000"/>
                    <a:lumOff val="35000"/>
                  </a:schemeClr>
                </a:solidFill>
              </a:rPr>
              <a:t>Backend: all</a:t>
            </a:r>
          </a:p>
          <a:p>
            <a:endParaRPr lang="en-US" dirty="0">
              <a:solidFill>
                <a:srgbClr val="FF0000"/>
              </a:solidFill>
            </a:endParaRPr>
          </a:p>
        </p:txBody>
      </p:sp>
    </p:spTree>
    <p:extLst>
      <p:ext uri="{BB962C8B-B14F-4D97-AF65-F5344CB8AC3E}">
        <p14:creationId xmlns:p14="http://schemas.microsoft.com/office/powerpoint/2010/main" val="312583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BFCA-7C4B-5746-B5AA-BED25D46FF27}"/>
              </a:ext>
            </a:extLst>
          </p:cNvPr>
          <p:cNvSpPr>
            <a:spLocks noGrp="1"/>
          </p:cNvSpPr>
          <p:nvPr>
            <p:ph type="title"/>
          </p:nvPr>
        </p:nvSpPr>
        <p:spPr>
          <a:xfrm>
            <a:off x="838200" y="2227262"/>
            <a:ext cx="10515600" cy="2403475"/>
          </a:xfrm>
        </p:spPr>
        <p:txBody>
          <a:bodyPr>
            <a:normAutofit/>
          </a:bodyPr>
          <a:lstStyle/>
          <a:p>
            <a:pPr algn="ctr"/>
            <a:r>
              <a:rPr lang="en-US" sz="6600" b="1" dirty="0">
                <a:solidFill>
                  <a:schemeClr val="bg2">
                    <a:lumMod val="50000"/>
                  </a:schemeClr>
                </a:solidFill>
              </a:rPr>
              <a:t>THANK YOU</a:t>
            </a:r>
          </a:p>
        </p:txBody>
      </p:sp>
    </p:spTree>
    <p:extLst>
      <p:ext uri="{BB962C8B-B14F-4D97-AF65-F5344CB8AC3E}">
        <p14:creationId xmlns:p14="http://schemas.microsoft.com/office/powerpoint/2010/main" val="315299981"/>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243641"/>
      </a:dk2>
      <a:lt2>
        <a:srgbClr val="E8E4E2"/>
      </a:lt2>
      <a:accent1>
        <a:srgbClr val="1D8BCF"/>
      </a:accent1>
      <a:accent2>
        <a:srgbClr val="26B5B0"/>
      </a:accent2>
      <a:accent3>
        <a:srgbClr val="2F53E1"/>
      </a:accent3>
      <a:accent4>
        <a:srgbClr val="CF1D31"/>
      </a:accent4>
      <a:accent5>
        <a:srgbClr val="E1662F"/>
      </a:accent5>
      <a:accent6>
        <a:srgbClr val="CA9A1C"/>
      </a:accent6>
      <a:hlink>
        <a:srgbClr val="BC6D3C"/>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154</TotalTime>
  <Words>170</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AvenirNext LT Pro Medium</vt:lpstr>
      <vt:lpstr>Courier New</vt:lpstr>
      <vt:lpstr>Posterama</vt:lpstr>
      <vt:lpstr>ExploreVTI</vt:lpstr>
      <vt:lpstr>Web Technologies Project Title : ONLINE APPAREL STORE</vt:lpstr>
      <vt:lpstr>THE TEAM</vt:lpstr>
      <vt:lpstr>ABSTRACT</vt:lpstr>
      <vt:lpstr>TECHNOLOGIES USED</vt:lpstr>
      <vt:lpstr>MEMBER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Project Title : ONLINE APPAREL STORE</dc:title>
  <dc:creator>Microsoft Office User</dc:creator>
  <cp:lastModifiedBy>Microsoft Office User</cp:lastModifiedBy>
  <cp:revision>14</cp:revision>
  <dcterms:created xsi:type="dcterms:W3CDTF">2020-10-26T16:30:36Z</dcterms:created>
  <dcterms:modified xsi:type="dcterms:W3CDTF">2020-12-06T06:32:23Z</dcterms:modified>
</cp:coreProperties>
</file>