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6af37e5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c6af37e5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6af37e5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6af37e5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6af37e5f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6af37e5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6af37e5f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6af37e5f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6af37e5f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6af37e5f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dsfafw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c6af37e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c6af37e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6af37e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6af37e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c6af37e5f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c6af37e5f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6af37e5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c6af37e5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6af37e5f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6af37e5f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6af37e5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6af37e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6af37e5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6af37e5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6af37e5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6af37e5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591900" y="282350"/>
            <a:ext cx="7960200" cy="20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Python Project: Credit Card          Churner Prediction</a:t>
            </a:r>
            <a:endParaRPr sz="44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 amt="91000"/>
          </a:blip>
          <a:stretch>
            <a:fillRect/>
          </a:stretch>
        </p:blipFill>
        <p:spPr>
          <a:xfrm>
            <a:off x="608074" y="1902100"/>
            <a:ext cx="2908951" cy="29089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064275" y="3398375"/>
            <a:ext cx="32262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</a:t>
            </a:r>
            <a:r>
              <a:rPr lang="en"/>
              <a:t>Relevant</a:t>
            </a:r>
            <a:r>
              <a:rPr lang="en"/>
              <a:t> Factors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Dependent Factors</a:t>
            </a:r>
            <a:endParaRPr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Total_Revolving_bal of $0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Total_Amt_Chng_Q4_Q1 of 0.701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Total_Trans_Amt of $2,329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Total_Trans_Ct of 43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Total_Ct_Chng_Q4_Q1 of 0.531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125" y="225099"/>
            <a:ext cx="2928400" cy="216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235" y="225113"/>
            <a:ext cx="2928365" cy="21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04850"/>
            <a:ext cx="2928400" cy="216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7800" y="2504837"/>
            <a:ext cx="2928400" cy="21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5600" y="2504824"/>
            <a:ext cx="2928400" cy="2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850" y="152400"/>
            <a:ext cx="3097350" cy="228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50" y="152400"/>
            <a:ext cx="3097350" cy="228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2949326" cy="218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7338" y="2571750"/>
            <a:ext cx="2949326" cy="21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4700" y="2571750"/>
            <a:ext cx="2949326" cy="218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dataset of the people </a:t>
            </a:r>
            <a:r>
              <a:rPr lang="en"/>
              <a:t>identified</a:t>
            </a:r>
            <a:r>
              <a:rPr lang="en"/>
              <a:t> after findings &amp; </a:t>
            </a:r>
            <a:r>
              <a:rPr lang="en"/>
              <a:t>What can you do with this data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51300" y="1693788"/>
            <a:ext cx="26295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properly use our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those who are most likely to cancel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chance of customer retention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250" y="1745588"/>
            <a:ext cx="5959123" cy="3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had more time I would...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stricter definition of a churner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request more customer data to identify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out cc applicants who are churners, the company will lose less money.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500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Project Description</a:t>
            </a:r>
            <a:endParaRPr sz="37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5550" y="1768075"/>
            <a:ext cx="85353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Credit card company is losing money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Customers are churning their cards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How do we stop it from happening?</a:t>
            </a:r>
            <a:endParaRPr sz="21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850" y="761249"/>
            <a:ext cx="3621001" cy="362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60950" y="5224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60950" y="1735800"/>
            <a:ext cx="8007900" cy="28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of 10,000+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20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data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Person’s demographic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Credit card activity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200" y="2347275"/>
            <a:ext cx="5228975" cy="26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my planljdahfiauhffksjfhaiwf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 out the group that churned their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out how their data differs from what the current card holder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those factors find people who might also cancel their cards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Attributed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Customers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 tables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1627 attributed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8500 existing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19:100 ratio</a:t>
            </a:r>
            <a:endParaRPr sz="22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950" y="128294"/>
            <a:ext cx="4677850" cy="244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960" y="2571750"/>
            <a:ext cx="4677839" cy="24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525" y="511300"/>
            <a:ext cx="3090650" cy="2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55450"/>
            <a:ext cx="3090650" cy="2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2626" y="511300"/>
            <a:ext cx="3090699" cy="2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6675" y="2755459"/>
            <a:ext cx="3090650" cy="20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53336" y="2755450"/>
            <a:ext cx="3090663" cy="20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75" y="407975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8950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613" y="2798950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3325" y="2798950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425" y="407975"/>
            <a:ext cx="3090672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8675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613" y="2638675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325" y="2638675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700" y="253850"/>
            <a:ext cx="309067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4300" y="253850"/>
            <a:ext cx="3090672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0" y="2626800"/>
            <a:ext cx="3524125" cy="234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75" y="2626800"/>
            <a:ext cx="3524125" cy="2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500" y="167275"/>
            <a:ext cx="3524125" cy="234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75" y="167275"/>
            <a:ext cx="3524125" cy="2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