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6" r:id="rId7"/>
    <p:sldId id="257" r:id="rId8"/>
    <p:sldId id="258" r:id="rId9"/>
    <p:sldId id="259" r:id="rId10"/>
    <p:sldId id="260" r:id="rId11"/>
    <p:sldId id="261" r:id="rId12"/>
    <p:sldId id="267" r:id="rId13"/>
    <p:sldId id="26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4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9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8B77-7E58-4676-A72A-4F18159AC6B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AC4F-AF88-4B5A-ADC0-7246C4D9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73626" y="1919202"/>
          <a:ext cx="1946788" cy="13259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7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ModelCollection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ModelInstance</a:t>
                      </a:r>
                      <a:r>
                        <a:rPr lang="en-US" sz="1200" dirty="0"/>
                        <a:t> [MAX_MODEL_INSTANCES]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7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7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754671" y="1919202"/>
          <a:ext cx="2161457" cy="1569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61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ModelInstance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  <a:r>
                        <a:rPr lang="en-US" sz="1200" dirty="0" err="1"/>
                        <a:t>FeatureInstance</a:t>
                      </a:r>
                      <a:r>
                        <a:rPr lang="en-US" sz="1200" dirty="0"/>
                        <a:t> [MAX_FEATURE_DIMENSION]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TrainedModel</a:t>
                      </a:r>
                      <a:r>
                        <a:rPr lang="en-US" sz="1200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ModelConfig</a:t>
                      </a:r>
                      <a:r>
                        <a:rPr lang="en-US" sz="1200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092721" y="1668479"/>
          <a:ext cx="2009059" cy="12904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9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46">
                <a:tc>
                  <a:txBody>
                    <a:bodyPr/>
                    <a:lstStyle/>
                    <a:p>
                      <a:r>
                        <a:rPr lang="en-US" sz="1200" dirty="0" err="1"/>
                        <a:t>FeatureInstance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27">
                <a:tc>
                  <a:txBody>
                    <a:bodyPr/>
                    <a:lstStyle/>
                    <a:p>
                      <a:r>
                        <a:rPr lang="en-US" sz="1200" dirty="0"/>
                        <a:t>float </a:t>
                      </a:r>
                      <a:r>
                        <a:rPr lang="en-US" sz="1200" dirty="0" err="1"/>
                        <a:t>fBuffer</a:t>
                      </a:r>
                      <a:r>
                        <a:rPr lang="en-US" sz="1200" dirty="0"/>
                        <a:t> [MAX_FEATURE_SAMPLES]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V="1">
            <a:off x="4818626" y="1818969"/>
            <a:ext cx="1267541" cy="65876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17290" y="335608"/>
          <a:ext cx="2249949" cy="128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59">
                <a:tc>
                  <a:txBody>
                    <a:bodyPr/>
                    <a:lstStyle/>
                    <a:p>
                      <a:r>
                        <a:rPr lang="en-US" sz="1200" dirty="0" err="1"/>
                        <a:t>FeatureCollection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59">
                <a:tc>
                  <a:txBody>
                    <a:bodyPr/>
                    <a:lstStyle/>
                    <a:p>
                      <a:r>
                        <a:rPr lang="en-US" sz="1200" dirty="0" err="1"/>
                        <a:t>FeatureInstance</a:t>
                      </a:r>
                      <a:r>
                        <a:rPr lang="en-US" sz="1200" dirty="0"/>
                        <a:t> [MAX_FEATURE_INSTANCES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5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5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3975509" y="816077"/>
            <a:ext cx="1491229" cy="10028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182761" y="2133601"/>
            <a:ext cx="571910" cy="226141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6086167" y="3487447"/>
          <a:ext cx="1419123" cy="12960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750">
                <a:tc>
                  <a:txBody>
                    <a:bodyPr/>
                    <a:lstStyle/>
                    <a:p>
                      <a:r>
                        <a:rPr lang="en-US" sz="1200" dirty="0"/>
                        <a:t>union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TrainedModel</a:t>
                      </a:r>
                      <a:endParaRPr 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3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GmmModel</a:t>
                      </a:r>
                      <a:r>
                        <a:rPr lang="en-US" sz="1200" dirty="0"/>
                        <a:t>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Elbow Connector 24"/>
          <p:cNvCxnSpPr/>
          <p:nvPr/>
        </p:nvCxnSpPr>
        <p:spPr>
          <a:xfrm>
            <a:off x="4699819" y="2958917"/>
            <a:ext cx="1386348" cy="777341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8249264" y="3573807"/>
          <a:ext cx="1641987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381">
                <a:tc>
                  <a:txBody>
                    <a:bodyPr/>
                    <a:lstStyle/>
                    <a:p>
                      <a:r>
                        <a:rPr lang="en-US" sz="1200" dirty="0" err="1"/>
                        <a:t>GmmModel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81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GaussComponent</a:t>
                      </a:r>
                      <a:r>
                        <a:rPr lang="en-US" sz="1200" dirty="0"/>
                        <a:t> [MAX_GAUSSIAN_COMPONENTS]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Elbow Connector 27"/>
          <p:cNvCxnSpPr/>
          <p:nvPr/>
        </p:nvCxnSpPr>
        <p:spPr>
          <a:xfrm flipV="1">
            <a:off x="7256206" y="3736258"/>
            <a:ext cx="973394" cy="39329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0299289" y="3573807"/>
          <a:ext cx="1641987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9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GaussComponent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" name="Elbow Connector 30"/>
          <p:cNvCxnSpPr/>
          <p:nvPr/>
        </p:nvCxnSpPr>
        <p:spPr>
          <a:xfrm flipV="1">
            <a:off x="9792929" y="3736258"/>
            <a:ext cx="491613" cy="265471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51355" y="4283040"/>
          <a:ext cx="1967271" cy="128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6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969">
                <a:tc>
                  <a:txBody>
                    <a:bodyPr/>
                    <a:lstStyle/>
                    <a:p>
                      <a:r>
                        <a:rPr lang="en-US" sz="1200" dirty="0"/>
                        <a:t>union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ModelConfig</a:t>
                      </a:r>
                      <a:endParaRPr 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struct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GmmConfig</a:t>
                      </a:r>
                      <a:r>
                        <a:rPr lang="en-US" sz="1200" baseline="0" dirty="0"/>
                        <a:t> [MAX_GMM_CONFIGS]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086167" y="5032348"/>
          <a:ext cx="2841523" cy="128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381">
                <a:tc>
                  <a:txBody>
                    <a:bodyPr/>
                    <a:lstStyle/>
                    <a:p>
                      <a:r>
                        <a:rPr lang="en-US" sz="1200" dirty="0" err="1"/>
                        <a:t>GmmConfig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81">
                <a:tc>
                  <a:txBody>
                    <a:bodyPr/>
                    <a:lstStyle/>
                    <a:p>
                      <a:r>
                        <a:rPr lang="en-US" sz="1200" dirty="0"/>
                        <a:t>uint8_t </a:t>
                      </a:r>
                      <a:r>
                        <a:rPr lang="en-US" sz="1200" dirty="0" err="1"/>
                        <a:t>feature_ID</a:t>
                      </a:r>
                      <a:r>
                        <a:rPr lang="en-US" sz="1200" dirty="0"/>
                        <a:t>[MAX_FEATURE_DIMENSION]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8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8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5" name="Elbow Connector 34"/>
          <p:cNvCxnSpPr/>
          <p:nvPr/>
        </p:nvCxnSpPr>
        <p:spPr>
          <a:xfrm>
            <a:off x="4621162" y="4671086"/>
            <a:ext cx="1471561" cy="50068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2" idx="0"/>
          </p:cNvCxnSpPr>
          <p:nvPr/>
        </p:nvCxnSpPr>
        <p:spPr>
          <a:xfrm rot="5400000">
            <a:off x="3445045" y="3752577"/>
            <a:ext cx="920408" cy="14051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2281" y="172016"/>
            <a:ext cx="3980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OUTDATED</a:t>
            </a:r>
          </a:p>
        </p:txBody>
      </p:sp>
    </p:spTree>
    <p:extLst>
      <p:ext uri="{BB962C8B-B14F-4D97-AF65-F5344CB8AC3E}">
        <p14:creationId xmlns:p14="http://schemas.microsoft.com/office/powerpoint/2010/main" val="19289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11607" y="681693"/>
            <a:ext cx="4776987" cy="3263517"/>
            <a:chOff x="3511607" y="681693"/>
            <a:chExt cx="4776987" cy="3263517"/>
          </a:xfrm>
        </p:grpSpPr>
        <p:grpSp>
          <p:nvGrpSpPr>
            <p:cNvPr id="2" name="Group 1"/>
            <p:cNvGrpSpPr/>
            <p:nvPr/>
          </p:nvGrpSpPr>
          <p:grpSpPr>
            <a:xfrm>
              <a:off x="3511607" y="681693"/>
              <a:ext cx="4776987" cy="3263517"/>
              <a:chOff x="3511607" y="681693"/>
              <a:chExt cx="4776987" cy="3263517"/>
            </a:xfrm>
          </p:grpSpPr>
          <p:cxnSp>
            <p:nvCxnSpPr>
              <p:cNvPr id="3" name="Straight Arrow Connector 2"/>
              <p:cNvCxnSpPr>
                <a:cxnSpLocks/>
              </p:cNvCxnSpPr>
              <p:nvPr/>
            </p:nvCxnSpPr>
            <p:spPr>
              <a:xfrm flipV="1">
                <a:off x="3511607" y="3942809"/>
                <a:ext cx="4776987" cy="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>
                <a:cxnSpLocks/>
              </p:cNvCxnSpPr>
              <p:nvPr/>
            </p:nvCxnSpPr>
            <p:spPr>
              <a:xfrm flipV="1">
                <a:off x="3511607" y="720436"/>
                <a:ext cx="7127" cy="32247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4169181" y="2511701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8" name="Straight Connector 7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528704" y="2479964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3" name="Straight Connector 1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614114" y="2816501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6" name="Straight Connector 15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321581" y="2986911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9" name="Straight Connector 18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4139820" y="2796402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22" name="Straight Connector 21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960677" y="2940439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25" name="Straight Connector 24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4960677" y="264935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28" name="Straight Connector 27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 rot="2700000">
                <a:off x="7215388" y="302657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31" name="Straight Connector 30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 rot="2700000">
                <a:off x="6105832" y="3545651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46" name="Straight Connector 45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/>
              <p:cNvSpPr txBox="1"/>
              <p:nvPr/>
            </p:nvSpPr>
            <p:spPr>
              <a:xfrm>
                <a:off x="5775826" y="2385062"/>
                <a:ext cx="129939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Nominal Behavior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896841" y="2310574"/>
                <a:ext cx="1428433" cy="1021647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6756313" y="861117"/>
                <a:ext cx="1390508" cy="1149764"/>
              </a:xfrm>
              <a:custGeom>
                <a:avLst/>
                <a:gdLst>
                  <a:gd name="connsiteX0" fmla="*/ 443879 w 1390508"/>
                  <a:gd name="connsiteY0" fmla="*/ 36946 h 1149764"/>
                  <a:gd name="connsiteX1" fmla="*/ 286861 w 1390508"/>
                  <a:gd name="connsiteY1" fmla="*/ 55418 h 1149764"/>
                  <a:gd name="connsiteX2" fmla="*/ 259152 w 1390508"/>
                  <a:gd name="connsiteY2" fmla="*/ 64655 h 1149764"/>
                  <a:gd name="connsiteX3" fmla="*/ 231443 w 1390508"/>
                  <a:gd name="connsiteY3" fmla="*/ 83128 h 1149764"/>
                  <a:gd name="connsiteX4" fmla="*/ 176025 w 1390508"/>
                  <a:gd name="connsiteY4" fmla="*/ 101600 h 1149764"/>
                  <a:gd name="connsiteX5" fmla="*/ 139079 w 1390508"/>
                  <a:gd name="connsiteY5" fmla="*/ 138546 h 1149764"/>
                  <a:gd name="connsiteX6" fmla="*/ 120606 w 1390508"/>
                  <a:gd name="connsiteY6" fmla="*/ 175491 h 1149764"/>
                  <a:gd name="connsiteX7" fmla="*/ 92897 w 1390508"/>
                  <a:gd name="connsiteY7" fmla="*/ 193964 h 1149764"/>
                  <a:gd name="connsiteX8" fmla="*/ 65188 w 1390508"/>
                  <a:gd name="connsiteY8" fmla="*/ 221673 h 1149764"/>
                  <a:gd name="connsiteX9" fmla="*/ 28243 w 1390508"/>
                  <a:gd name="connsiteY9" fmla="*/ 267855 h 1149764"/>
                  <a:gd name="connsiteX10" fmla="*/ 534 w 1390508"/>
                  <a:gd name="connsiteY10" fmla="*/ 350982 h 1149764"/>
                  <a:gd name="connsiteX11" fmla="*/ 46716 w 1390508"/>
                  <a:gd name="connsiteY11" fmla="*/ 766618 h 1149764"/>
                  <a:gd name="connsiteX12" fmla="*/ 83661 w 1390508"/>
                  <a:gd name="connsiteY12" fmla="*/ 849746 h 1149764"/>
                  <a:gd name="connsiteX13" fmla="*/ 139079 w 1390508"/>
                  <a:gd name="connsiteY13" fmla="*/ 914400 h 1149764"/>
                  <a:gd name="connsiteX14" fmla="*/ 176025 w 1390508"/>
                  <a:gd name="connsiteY14" fmla="*/ 951346 h 1149764"/>
                  <a:gd name="connsiteX15" fmla="*/ 425406 w 1390508"/>
                  <a:gd name="connsiteY15" fmla="*/ 1052946 h 1149764"/>
                  <a:gd name="connsiteX16" fmla="*/ 490061 w 1390508"/>
                  <a:gd name="connsiteY16" fmla="*/ 1071418 h 1149764"/>
                  <a:gd name="connsiteX17" fmla="*/ 573188 w 1390508"/>
                  <a:gd name="connsiteY17" fmla="*/ 1080655 h 1149764"/>
                  <a:gd name="connsiteX18" fmla="*/ 637843 w 1390508"/>
                  <a:gd name="connsiteY18" fmla="*/ 1099128 h 1149764"/>
                  <a:gd name="connsiteX19" fmla="*/ 998061 w 1390508"/>
                  <a:gd name="connsiteY19" fmla="*/ 1126837 h 1149764"/>
                  <a:gd name="connsiteX20" fmla="*/ 1256679 w 1390508"/>
                  <a:gd name="connsiteY20" fmla="*/ 1108364 h 1149764"/>
                  <a:gd name="connsiteX21" fmla="*/ 1302861 w 1390508"/>
                  <a:gd name="connsiteY21" fmla="*/ 1052946 h 1149764"/>
                  <a:gd name="connsiteX22" fmla="*/ 1358279 w 1390508"/>
                  <a:gd name="connsiteY22" fmla="*/ 997528 h 1149764"/>
                  <a:gd name="connsiteX23" fmla="*/ 1367516 w 1390508"/>
                  <a:gd name="connsiteY23" fmla="*/ 969818 h 1149764"/>
                  <a:gd name="connsiteX24" fmla="*/ 1358279 w 1390508"/>
                  <a:gd name="connsiteY24" fmla="*/ 452582 h 1149764"/>
                  <a:gd name="connsiteX25" fmla="*/ 1330570 w 1390508"/>
                  <a:gd name="connsiteY25" fmla="*/ 424873 h 1149764"/>
                  <a:gd name="connsiteX26" fmla="*/ 1293625 w 1390508"/>
                  <a:gd name="connsiteY26" fmla="*/ 369455 h 1149764"/>
                  <a:gd name="connsiteX27" fmla="*/ 1275152 w 1390508"/>
                  <a:gd name="connsiteY27" fmla="*/ 332509 h 1149764"/>
                  <a:gd name="connsiteX28" fmla="*/ 1247443 w 1390508"/>
                  <a:gd name="connsiteY28" fmla="*/ 304800 h 1149764"/>
                  <a:gd name="connsiteX29" fmla="*/ 1228970 w 1390508"/>
                  <a:gd name="connsiteY29" fmla="*/ 267855 h 1149764"/>
                  <a:gd name="connsiteX30" fmla="*/ 1173552 w 1390508"/>
                  <a:gd name="connsiteY30" fmla="*/ 212437 h 1149764"/>
                  <a:gd name="connsiteX31" fmla="*/ 1118134 w 1390508"/>
                  <a:gd name="connsiteY31" fmla="*/ 147782 h 1149764"/>
                  <a:gd name="connsiteX32" fmla="*/ 1081188 w 1390508"/>
                  <a:gd name="connsiteY32" fmla="*/ 120073 h 1149764"/>
                  <a:gd name="connsiteX33" fmla="*/ 1007297 w 1390508"/>
                  <a:gd name="connsiteY33" fmla="*/ 46182 h 1149764"/>
                  <a:gd name="connsiteX34" fmla="*/ 924170 w 1390508"/>
                  <a:gd name="connsiteY34" fmla="*/ 9237 h 1149764"/>
                  <a:gd name="connsiteX35" fmla="*/ 896461 w 1390508"/>
                  <a:gd name="connsiteY35" fmla="*/ 0 h 1149764"/>
                  <a:gd name="connsiteX36" fmla="*/ 804097 w 1390508"/>
                  <a:gd name="connsiteY36" fmla="*/ 18473 h 1149764"/>
                  <a:gd name="connsiteX37" fmla="*/ 748679 w 1390508"/>
                  <a:gd name="connsiteY37" fmla="*/ 36946 h 1149764"/>
                  <a:gd name="connsiteX38" fmla="*/ 720970 w 1390508"/>
                  <a:gd name="connsiteY38" fmla="*/ 73891 h 1149764"/>
                  <a:gd name="connsiteX39" fmla="*/ 665552 w 1390508"/>
                  <a:gd name="connsiteY39" fmla="*/ 101600 h 1149764"/>
                  <a:gd name="connsiteX40" fmla="*/ 573188 w 1390508"/>
                  <a:gd name="connsiteY40" fmla="*/ 92364 h 1149764"/>
                  <a:gd name="connsiteX41" fmla="*/ 508534 w 1390508"/>
                  <a:gd name="connsiteY41" fmla="*/ 55418 h 1149764"/>
                  <a:gd name="connsiteX42" fmla="*/ 480825 w 1390508"/>
                  <a:gd name="connsiteY42" fmla="*/ 36946 h 1149764"/>
                  <a:gd name="connsiteX43" fmla="*/ 443879 w 1390508"/>
                  <a:gd name="connsiteY43" fmla="*/ 36946 h 114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0508" h="1149764">
                    <a:moveTo>
                      <a:pt x="443879" y="36946"/>
                    </a:moveTo>
                    <a:cubicBezTo>
                      <a:pt x="411552" y="40025"/>
                      <a:pt x="338978" y="47600"/>
                      <a:pt x="286861" y="55418"/>
                    </a:cubicBezTo>
                    <a:cubicBezTo>
                      <a:pt x="277233" y="56862"/>
                      <a:pt x="267860" y="60301"/>
                      <a:pt x="259152" y="64655"/>
                    </a:cubicBezTo>
                    <a:cubicBezTo>
                      <a:pt x="249223" y="69620"/>
                      <a:pt x="241587" y="78620"/>
                      <a:pt x="231443" y="83128"/>
                    </a:cubicBezTo>
                    <a:cubicBezTo>
                      <a:pt x="213649" y="91036"/>
                      <a:pt x="176025" y="101600"/>
                      <a:pt x="176025" y="101600"/>
                    </a:cubicBezTo>
                    <a:cubicBezTo>
                      <a:pt x="163710" y="113915"/>
                      <a:pt x="149529" y="124613"/>
                      <a:pt x="139079" y="138546"/>
                    </a:cubicBezTo>
                    <a:cubicBezTo>
                      <a:pt x="130818" y="149561"/>
                      <a:pt x="129421" y="164914"/>
                      <a:pt x="120606" y="175491"/>
                    </a:cubicBezTo>
                    <a:cubicBezTo>
                      <a:pt x="113499" y="184019"/>
                      <a:pt x="101425" y="186857"/>
                      <a:pt x="92897" y="193964"/>
                    </a:cubicBezTo>
                    <a:cubicBezTo>
                      <a:pt x="82862" y="202326"/>
                      <a:pt x="73789" y="211843"/>
                      <a:pt x="65188" y="221673"/>
                    </a:cubicBezTo>
                    <a:cubicBezTo>
                      <a:pt x="52206" y="236509"/>
                      <a:pt x="38386" y="250951"/>
                      <a:pt x="28243" y="267855"/>
                    </a:cubicBezTo>
                    <a:cubicBezTo>
                      <a:pt x="13336" y="292700"/>
                      <a:pt x="7451" y="323312"/>
                      <a:pt x="534" y="350982"/>
                    </a:cubicBezTo>
                    <a:cubicBezTo>
                      <a:pt x="16226" y="900233"/>
                      <a:pt x="-31962" y="514849"/>
                      <a:pt x="46716" y="766618"/>
                    </a:cubicBezTo>
                    <a:cubicBezTo>
                      <a:pt x="72589" y="849411"/>
                      <a:pt x="32603" y="798688"/>
                      <a:pt x="83661" y="849746"/>
                    </a:cubicBezTo>
                    <a:cubicBezTo>
                      <a:pt x="100249" y="899513"/>
                      <a:pt x="83030" y="864579"/>
                      <a:pt x="139079" y="914400"/>
                    </a:cubicBezTo>
                    <a:cubicBezTo>
                      <a:pt x="152096" y="925971"/>
                      <a:pt x="161256" y="942115"/>
                      <a:pt x="176025" y="951346"/>
                    </a:cubicBezTo>
                    <a:cubicBezTo>
                      <a:pt x="260058" y="1003867"/>
                      <a:pt x="330576" y="1022773"/>
                      <a:pt x="425406" y="1052946"/>
                    </a:cubicBezTo>
                    <a:cubicBezTo>
                      <a:pt x="446765" y="1059742"/>
                      <a:pt x="468031" y="1067287"/>
                      <a:pt x="490061" y="1071418"/>
                    </a:cubicBezTo>
                    <a:cubicBezTo>
                      <a:pt x="517463" y="1076556"/>
                      <a:pt x="545479" y="1077576"/>
                      <a:pt x="573188" y="1080655"/>
                    </a:cubicBezTo>
                    <a:cubicBezTo>
                      <a:pt x="594740" y="1086813"/>
                      <a:pt x="615626" y="1096166"/>
                      <a:pt x="637843" y="1099128"/>
                    </a:cubicBezTo>
                    <a:cubicBezTo>
                      <a:pt x="728148" y="1111168"/>
                      <a:pt x="898289" y="1120601"/>
                      <a:pt x="998061" y="1126837"/>
                    </a:cubicBezTo>
                    <a:cubicBezTo>
                      <a:pt x="1113110" y="1159706"/>
                      <a:pt x="1078551" y="1160318"/>
                      <a:pt x="1256679" y="1108364"/>
                    </a:cubicBezTo>
                    <a:cubicBezTo>
                      <a:pt x="1275630" y="1102837"/>
                      <a:pt x="1291256" y="1066002"/>
                      <a:pt x="1302861" y="1052946"/>
                    </a:cubicBezTo>
                    <a:cubicBezTo>
                      <a:pt x="1320217" y="1033420"/>
                      <a:pt x="1358279" y="997528"/>
                      <a:pt x="1358279" y="997528"/>
                    </a:cubicBezTo>
                    <a:cubicBezTo>
                      <a:pt x="1361358" y="988291"/>
                      <a:pt x="1364841" y="979180"/>
                      <a:pt x="1367516" y="969818"/>
                    </a:cubicBezTo>
                    <a:cubicBezTo>
                      <a:pt x="1415714" y="801127"/>
                      <a:pt x="1375917" y="646605"/>
                      <a:pt x="1358279" y="452582"/>
                    </a:cubicBezTo>
                    <a:cubicBezTo>
                      <a:pt x="1357096" y="439573"/>
                      <a:pt x="1338589" y="435184"/>
                      <a:pt x="1330570" y="424873"/>
                    </a:cubicBezTo>
                    <a:cubicBezTo>
                      <a:pt x="1316940" y="407348"/>
                      <a:pt x="1303554" y="389312"/>
                      <a:pt x="1293625" y="369455"/>
                    </a:cubicBezTo>
                    <a:cubicBezTo>
                      <a:pt x="1287467" y="357140"/>
                      <a:pt x="1283155" y="343713"/>
                      <a:pt x="1275152" y="332509"/>
                    </a:cubicBezTo>
                    <a:cubicBezTo>
                      <a:pt x="1267560" y="321880"/>
                      <a:pt x="1255035" y="315429"/>
                      <a:pt x="1247443" y="304800"/>
                    </a:cubicBezTo>
                    <a:cubicBezTo>
                      <a:pt x="1239440" y="293596"/>
                      <a:pt x="1237571" y="278606"/>
                      <a:pt x="1228970" y="267855"/>
                    </a:cubicBezTo>
                    <a:cubicBezTo>
                      <a:pt x="1212650" y="247455"/>
                      <a:pt x="1188043" y="234174"/>
                      <a:pt x="1173552" y="212437"/>
                    </a:cubicBezTo>
                    <a:cubicBezTo>
                      <a:pt x="1151130" y="178804"/>
                      <a:pt x="1153967" y="179136"/>
                      <a:pt x="1118134" y="147782"/>
                    </a:cubicBezTo>
                    <a:cubicBezTo>
                      <a:pt x="1106549" y="137645"/>
                      <a:pt x="1092536" y="130475"/>
                      <a:pt x="1081188" y="120073"/>
                    </a:cubicBezTo>
                    <a:cubicBezTo>
                      <a:pt x="1055511" y="96536"/>
                      <a:pt x="1036279" y="65504"/>
                      <a:pt x="1007297" y="46182"/>
                    </a:cubicBezTo>
                    <a:cubicBezTo>
                      <a:pt x="963385" y="16907"/>
                      <a:pt x="990122" y="31221"/>
                      <a:pt x="924170" y="9237"/>
                    </a:cubicBezTo>
                    <a:lnTo>
                      <a:pt x="896461" y="0"/>
                    </a:lnTo>
                    <a:cubicBezTo>
                      <a:pt x="865673" y="6158"/>
                      <a:pt x="834557" y="10858"/>
                      <a:pt x="804097" y="18473"/>
                    </a:cubicBezTo>
                    <a:cubicBezTo>
                      <a:pt x="785206" y="23196"/>
                      <a:pt x="748679" y="36946"/>
                      <a:pt x="748679" y="36946"/>
                    </a:cubicBezTo>
                    <a:cubicBezTo>
                      <a:pt x="739443" y="49261"/>
                      <a:pt x="731855" y="63006"/>
                      <a:pt x="720970" y="73891"/>
                    </a:cubicBezTo>
                    <a:cubicBezTo>
                      <a:pt x="703064" y="91797"/>
                      <a:pt x="688090" y="94088"/>
                      <a:pt x="665552" y="101600"/>
                    </a:cubicBezTo>
                    <a:cubicBezTo>
                      <a:pt x="634764" y="98521"/>
                      <a:pt x="603770" y="97069"/>
                      <a:pt x="573188" y="92364"/>
                    </a:cubicBezTo>
                    <a:cubicBezTo>
                      <a:pt x="542621" y="87662"/>
                      <a:pt x="534695" y="74105"/>
                      <a:pt x="508534" y="55418"/>
                    </a:cubicBezTo>
                    <a:cubicBezTo>
                      <a:pt x="499501" y="48966"/>
                      <a:pt x="490061" y="43103"/>
                      <a:pt x="480825" y="36946"/>
                    </a:cubicBezTo>
                    <a:cubicBezTo>
                      <a:pt x="431624" y="46786"/>
                      <a:pt x="476206" y="33867"/>
                      <a:pt x="443879" y="3694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 rot="5400000">
                <a:off x="4885899" y="832264"/>
                <a:ext cx="1238108" cy="936965"/>
              </a:xfrm>
              <a:custGeom>
                <a:avLst/>
                <a:gdLst>
                  <a:gd name="connsiteX0" fmla="*/ 443879 w 1390508"/>
                  <a:gd name="connsiteY0" fmla="*/ 36946 h 1149764"/>
                  <a:gd name="connsiteX1" fmla="*/ 286861 w 1390508"/>
                  <a:gd name="connsiteY1" fmla="*/ 55418 h 1149764"/>
                  <a:gd name="connsiteX2" fmla="*/ 259152 w 1390508"/>
                  <a:gd name="connsiteY2" fmla="*/ 64655 h 1149764"/>
                  <a:gd name="connsiteX3" fmla="*/ 231443 w 1390508"/>
                  <a:gd name="connsiteY3" fmla="*/ 83128 h 1149764"/>
                  <a:gd name="connsiteX4" fmla="*/ 176025 w 1390508"/>
                  <a:gd name="connsiteY4" fmla="*/ 101600 h 1149764"/>
                  <a:gd name="connsiteX5" fmla="*/ 139079 w 1390508"/>
                  <a:gd name="connsiteY5" fmla="*/ 138546 h 1149764"/>
                  <a:gd name="connsiteX6" fmla="*/ 120606 w 1390508"/>
                  <a:gd name="connsiteY6" fmla="*/ 175491 h 1149764"/>
                  <a:gd name="connsiteX7" fmla="*/ 92897 w 1390508"/>
                  <a:gd name="connsiteY7" fmla="*/ 193964 h 1149764"/>
                  <a:gd name="connsiteX8" fmla="*/ 65188 w 1390508"/>
                  <a:gd name="connsiteY8" fmla="*/ 221673 h 1149764"/>
                  <a:gd name="connsiteX9" fmla="*/ 28243 w 1390508"/>
                  <a:gd name="connsiteY9" fmla="*/ 267855 h 1149764"/>
                  <a:gd name="connsiteX10" fmla="*/ 534 w 1390508"/>
                  <a:gd name="connsiteY10" fmla="*/ 350982 h 1149764"/>
                  <a:gd name="connsiteX11" fmla="*/ 46716 w 1390508"/>
                  <a:gd name="connsiteY11" fmla="*/ 766618 h 1149764"/>
                  <a:gd name="connsiteX12" fmla="*/ 83661 w 1390508"/>
                  <a:gd name="connsiteY12" fmla="*/ 849746 h 1149764"/>
                  <a:gd name="connsiteX13" fmla="*/ 139079 w 1390508"/>
                  <a:gd name="connsiteY13" fmla="*/ 914400 h 1149764"/>
                  <a:gd name="connsiteX14" fmla="*/ 176025 w 1390508"/>
                  <a:gd name="connsiteY14" fmla="*/ 951346 h 1149764"/>
                  <a:gd name="connsiteX15" fmla="*/ 425406 w 1390508"/>
                  <a:gd name="connsiteY15" fmla="*/ 1052946 h 1149764"/>
                  <a:gd name="connsiteX16" fmla="*/ 490061 w 1390508"/>
                  <a:gd name="connsiteY16" fmla="*/ 1071418 h 1149764"/>
                  <a:gd name="connsiteX17" fmla="*/ 573188 w 1390508"/>
                  <a:gd name="connsiteY17" fmla="*/ 1080655 h 1149764"/>
                  <a:gd name="connsiteX18" fmla="*/ 637843 w 1390508"/>
                  <a:gd name="connsiteY18" fmla="*/ 1099128 h 1149764"/>
                  <a:gd name="connsiteX19" fmla="*/ 998061 w 1390508"/>
                  <a:gd name="connsiteY19" fmla="*/ 1126837 h 1149764"/>
                  <a:gd name="connsiteX20" fmla="*/ 1256679 w 1390508"/>
                  <a:gd name="connsiteY20" fmla="*/ 1108364 h 1149764"/>
                  <a:gd name="connsiteX21" fmla="*/ 1302861 w 1390508"/>
                  <a:gd name="connsiteY21" fmla="*/ 1052946 h 1149764"/>
                  <a:gd name="connsiteX22" fmla="*/ 1358279 w 1390508"/>
                  <a:gd name="connsiteY22" fmla="*/ 997528 h 1149764"/>
                  <a:gd name="connsiteX23" fmla="*/ 1367516 w 1390508"/>
                  <a:gd name="connsiteY23" fmla="*/ 969818 h 1149764"/>
                  <a:gd name="connsiteX24" fmla="*/ 1358279 w 1390508"/>
                  <a:gd name="connsiteY24" fmla="*/ 452582 h 1149764"/>
                  <a:gd name="connsiteX25" fmla="*/ 1330570 w 1390508"/>
                  <a:gd name="connsiteY25" fmla="*/ 424873 h 1149764"/>
                  <a:gd name="connsiteX26" fmla="*/ 1293625 w 1390508"/>
                  <a:gd name="connsiteY26" fmla="*/ 369455 h 1149764"/>
                  <a:gd name="connsiteX27" fmla="*/ 1275152 w 1390508"/>
                  <a:gd name="connsiteY27" fmla="*/ 332509 h 1149764"/>
                  <a:gd name="connsiteX28" fmla="*/ 1247443 w 1390508"/>
                  <a:gd name="connsiteY28" fmla="*/ 304800 h 1149764"/>
                  <a:gd name="connsiteX29" fmla="*/ 1228970 w 1390508"/>
                  <a:gd name="connsiteY29" fmla="*/ 267855 h 1149764"/>
                  <a:gd name="connsiteX30" fmla="*/ 1173552 w 1390508"/>
                  <a:gd name="connsiteY30" fmla="*/ 212437 h 1149764"/>
                  <a:gd name="connsiteX31" fmla="*/ 1118134 w 1390508"/>
                  <a:gd name="connsiteY31" fmla="*/ 147782 h 1149764"/>
                  <a:gd name="connsiteX32" fmla="*/ 1081188 w 1390508"/>
                  <a:gd name="connsiteY32" fmla="*/ 120073 h 1149764"/>
                  <a:gd name="connsiteX33" fmla="*/ 1007297 w 1390508"/>
                  <a:gd name="connsiteY33" fmla="*/ 46182 h 1149764"/>
                  <a:gd name="connsiteX34" fmla="*/ 924170 w 1390508"/>
                  <a:gd name="connsiteY34" fmla="*/ 9237 h 1149764"/>
                  <a:gd name="connsiteX35" fmla="*/ 896461 w 1390508"/>
                  <a:gd name="connsiteY35" fmla="*/ 0 h 1149764"/>
                  <a:gd name="connsiteX36" fmla="*/ 804097 w 1390508"/>
                  <a:gd name="connsiteY36" fmla="*/ 18473 h 1149764"/>
                  <a:gd name="connsiteX37" fmla="*/ 748679 w 1390508"/>
                  <a:gd name="connsiteY37" fmla="*/ 36946 h 1149764"/>
                  <a:gd name="connsiteX38" fmla="*/ 720970 w 1390508"/>
                  <a:gd name="connsiteY38" fmla="*/ 73891 h 1149764"/>
                  <a:gd name="connsiteX39" fmla="*/ 665552 w 1390508"/>
                  <a:gd name="connsiteY39" fmla="*/ 101600 h 1149764"/>
                  <a:gd name="connsiteX40" fmla="*/ 573188 w 1390508"/>
                  <a:gd name="connsiteY40" fmla="*/ 92364 h 1149764"/>
                  <a:gd name="connsiteX41" fmla="*/ 508534 w 1390508"/>
                  <a:gd name="connsiteY41" fmla="*/ 55418 h 1149764"/>
                  <a:gd name="connsiteX42" fmla="*/ 480825 w 1390508"/>
                  <a:gd name="connsiteY42" fmla="*/ 36946 h 1149764"/>
                  <a:gd name="connsiteX43" fmla="*/ 443879 w 1390508"/>
                  <a:gd name="connsiteY43" fmla="*/ 36946 h 114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0508" h="1149764">
                    <a:moveTo>
                      <a:pt x="443879" y="36946"/>
                    </a:moveTo>
                    <a:cubicBezTo>
                      <a:pt x="411552" y="40025"/>
                      <a:pt x="338978" y="47600"/>
                      <a:pt x="286861" y="55418"/>
                    </a:cubicBezTo>
                    <a:cubicBezTo>
                      <a:pt x="277233" y="56862"/>
                      <a:pt x="267860" y="60301"/>
                      <a:pt x="259152" y="64655"/>
                    </a:cubicBezTo>
                    <a:cubicBezTo>
                      <a:pt x="249223" y="69620"/>
                      <a:pt x="241587" y="78620"/>
                      <a:pt x="231443" y="83128"/>
                    </a:cubicBezTo>
                    <a:cubicBezTo>
                      <a:pt x="213649" y="91036"/>
                      <a:pt x="176025" y="101600"/>
                      <a:pt x="176025" y="101600"/>
                    </a:cubicBezTo>
                    <a:cubicBezTo>
                      <a:pt x="163710" y="113915"/>
                      <a:pt x="149529" y="124613"/>
                      <a:pt x="139079" y="138546"/>
                    </a:cubicBezTo>
                    <a:cubicBezTo>
                      <a:pt x="130818" y="149561"/>
                      <a:pt x="129421" y="164914"/>
                      <a:pt x="120606" y="175491"/>
                    </a:cubicBezTo>
                    <a:cubicBezTo>
                      <a:pt x="113499" y="184019"/>
                      <a:pt x="101425" y="186857"/>
                      <a:pt x="92897" y="193964"/>
                    </a:cubicBezTo>
                    <a:cubicBezTo>
                      <a:pt x="82862" y="202326"/>
                      <a:pt x="73789" y="211843"/>
                      <a:pt x="65188" y="221673"/>
                    </a:cubicBezTo>
                    <a:cubicBezTo>
                      <a:pt x="52206" y="236509"/>
                      <a:pt x="38386" y="250951"/>
                      <a:pt x="28243" y="267855"/>
                    </a:cubicBezTo>
                    <a:cubicBezTo>
                      <a:pt x="13336" y="292700"/>
                      <a:pt x="7451" y="323312"/>
                      <a:pt x="534" y="350982"/>
                    </a:cubicBezTo>
                    <a:cubicBezTo>
                      <a:pt x="16226" y="900233"/>
                      <a:pt x="-31962" y="514849"/>
                      <a:pt x="46716" y="766618"/>
                    </a:cubicBezTo>
                    <a:cubicBezTo>
                      <a:pt x="72589" y="849411"/>
                      <a:pt x="32603" y="798688"/>
                      <a:pt x="83661" y="849746"/>
                    </a:cubicBezTo>
                    <a:cubicBezTo>
                      <a:pt x="100249" y="899513"/>
                      <a:pt x="83030" y="864579"/>
                      <a:pt x="139079" y="914400"/>
                    </a:cubicBezTo>
                    <a:cubicBezTo>
                      <a:pt x="152096" y="925971"/>
                      <a:pt x="161256" y="942115"/>
                      <a:pt x="176025" y="951346"/>
                    </a:cubicBezTo>
                    <a:cubicBezTo>
                      <a:pt x="260058" y="1003867"/>
                      <a:pt x="330576" y="1022773"/>
                      <a:pt x="425406" y="1052946"/>
                    </a:cubicBezTo>
                    <a:cubicBezTo>
                      <a:pt x="446765" y="1059742"/>
                      <a:pt x="468031" y="1067287"/>
                      <a:pt x="490061" y="1071418"/>
                    </a:cubicBezTo>
                    <a:cubicBezTo>
                      <a:pt x="517463" y="1076556"/>
                      <a:pt x="545479" y="1077576"/>
                      <a:pt x="573188" y="1080655"/>
                    </a:cubicBezTo>
                    <a:cubicBezTo>
                      <a:pt x="594740" y="1086813"/>
                      <a:pt x="615626" y="1096166"/>
                      <a:pt x="637843" y="1099128"/>
                    </a:cubicBezTo>
                    <a:cubicBezTo>
                      <a:pt x="728148" y="1111168"/>
                      <a:pt x="898289" y="1120601"/>
                      <a:pt x="998061" y="1126837"/>
                    </a:cubicBezTo>
                    <a:cubicBezTo>
                      <a:pt x="1113110" y="1159706"/>
                      <a:pt x="1078551" y="1160318"/>
                      <a:pt x="1256679" y="1108364"/>
                    </a:cubicBezTo>
                    <a:cubicBezTo>
                      <a:pt x="1275630" y="1102837"/>
                      <a:pt x="1291256" y="1066002"/>
                      <a:pt x="1302861" y="1052946"/>
                    </a:cubicBezTo>
                    <a:cubicBezTo>
                      <a:pt x="1320217" y="1033420"/>
                      <a:pt x="1358279" y="997528"/>
                      <a:pt x="1358279" y="997528"/>
                    </a:cubicBezTo>
                    <a:cubicBezTo>
                      <a:pt x="1361358" y="988291"/>
                      <a:pt x="1364841" y="979180"/>
                      <a:pt x="1367516" y="969818"/>
                    </a:cubicBezTo>
                    <a:cubicBezTo>
                      <a:pt x="1415714" y="801127"/>
                      <a:pt x="1375917" y="646605"/>
                      <a:pt x="1358279" y="452582"/>
                    </a:cubicBezTo>
                    <a:cubicBezTo>
                      <a:pt x="1357096" y="439573"/>
                      <a:pt x="1338589" y="435184"/>
                      <a:pt x="1330570" y="424873"/>
                    </a:cubicBezTo>
                    <a:cubicBezTo>
                      <a:pt x="1316940" y="407348"/>
                      <a:pt x="1303554" y="389312"/>
                      <a:pt x="1293625" y="369455"/>
                    </a:cubicBezTo>
                    <a:cubicBezTo>
                      <a:pt x="1287467" y="357140"/>
                      <a:pt x="1283155" y="343713"/>
                      <a:pt x="1275152" y="332509"/>
                    </a:cubicBezTo>
                    <a:cubicBezTo>
                      <a:pt x="1267560" y="321880"/>
                      <a:pt x="1255035" y="315429"/>
                      <a:pt x="1247443" y="304800"/>
                    </a:cubicBezTo>
                    <a:cubicBezTo>
                      <a:pt x="1239440" y="293596"/>
                      <a:pt x="1237571" y="278606"/>
                      <a:pt x="1228970" y="267855"/>
                    </a:cubicBezTo>
                    <a:cubicBezTo>
                      <a:pt x="1212650" y="247455"/>
                      <a:pt x="1188043" y="234174"/>
                      <a:pt x="1173552" y="212437"/>
                    </a:cubicBezTo>
                    <a:cubicBezTo>
                      <a:pt x="1151130" y="178804"/>
                      <a:pt x="1153967" y="179136"/>
                      <a:pt x="1118134" y="147782"/>
                    </a:cubicBezTo>
                    <a:cubicBezTo>
                      <a:pt x="1106549" y="137645"/>
                      <a:pt x="1092536" y="130475"/>
                      <a:pt x="1081188" y="120073"/>
                    </a:cubicBezTo>
                    <a:cubicBezTo>
                      <a:pt x="1055511" y="96536"/>
                      <a:pt x="1036279" y="65504"/>
                      <a:pt x="1007297" y="46182"/>
                    </a:cubicBezTo>
                    <a:cubicBezTo>
                      <a:pt x="963385" y="16907"/>
                      <a:pt x="990122" y="31221"/>
                      <a:pt x="924170" y="9237"/>
                    </a:cubicBezTo>
                    <a:lnTo>
                      <a:pt x="896461" y="0"/>
                    </a:lnTo>
                    <a:cubicBezTo>
                      <a:pt x="865673" y="6158"/>
                      <a:pt x="834557" y="10858"/>
                      <a:pt x="804097" y="18473"/>
                    </a:cubicBezTo>
                    <a:cubicBezTo>
                      <a:pt x="785206" y="23196"/>
                      <a:pt x="748679" y="36946"/>
                      <a:pt x="748679" y="36946"/>
                    </a:cubicBezTo>
                    <a:cubicBezTo>
                      <a:pt x="739443" y="49261"/>
                      <a:pt x="731855" y="63006"/>
                      <a:pt x="720970" y="73891"/>
                    </a:cubicBezTo>
                    <a:cubicBezTo>
                      <a:pt x="703064" y="91797"/>
                      <a:pt x="688090" y="94088"/>
                      <a:pt x="665552" y="101600"/>
                    </a:cubicBezTo>
                    <a:cubicBezTo>
                      <a:pt x="634764" y="98521"/>
                      <a:pt x="603770" y="97069"/>
                      <a:pt x="573188" y="92364"/>
                    </a:cubicBezTo>
                    <a:cubicBezTo>
                      <a:pt x="542621" y="87662"/>
                      <a:pt x="534695" y="74105"/>
                      <a:pt x="508534" y="55418"/>
                    </a:cubicBezTo>
                    <a:cubicBezTo>
                      <a:pt x="499501" y="48966"/>
                      <a:pt x="490061" y="43103"/>
                      <a:pt x="480825" y="36946"/>
                    </a:cubicBezTo>
                    <a:cubicBezTo>
                      <a:pt x="431624" y="46786"/>
                      <a:pt x="476206" y="33867"/>
                      <a:pt x="443879" y="3694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189301" y="1533390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70" name="Straight Connector 69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5341701" y="1685790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73" name="Straight Connector 7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5241700" y="113170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76" name="Straight Connector 75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507759" y="89692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81" name="Straight Connector 80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5591333" y="135242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84" name="Straight Connector 83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047985" y="1438500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87" name="Straight Connector 86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7451567" y="1631177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0" name="Straight Connector 89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7426493" y="1301380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3" name="Straight Connector 9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7618715" y="1048129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6" name="Straight Connector 95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7853192" y="1630739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9" name="Straight Connector 98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6978579" y="1031417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02" name="Straight Connector 101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 flipV="1">
                <a:off x="6978579" y="1769364"/>
                <a:ext cx="300594" cy="6156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5630505" y="1713699"/>
                <a:ext cx="465083" cy="6713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5167408" y="2642364"/>
                <a:ext cx="675463" cy="2376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 rot="2700000">
                <a:off x="4301611" y="110154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05" name="Straight Connector 104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 rot="2700000">
                <a:off x="6354302" y="881801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08" name="Straight Connector 107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4169181" y="3340412"/>
                <a:ext cx="7366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A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68388" y="1941609"/>
                <a:ext cx="7302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B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215133" y="2068473"/>
                <a:ext cx="7285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C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570829" y="3063413"/>
              <a:ext cx="13019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Voting = at least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11607" y="720436"/>
            <a:ext cx="3956043" cy="3231812"/>
            <a:chOff x="3511607" y="720436"/>
            <a:chExt cx="3956043" cy="3231812"/>
          </a:xfrm>
        </p:grpSpPr>
        <p:grpSp>
          <p:nvGrpSpPr>
            <p:cNvPr id="2" name="Group 1"/>
            <p:cNvGrpSpPr/>
            <p:nvPr/>
          </p:nvGrpSpPr>
          <p:grpSpPr>
            <a:xfrm>
              <a:off x="3511607" y="720436"/>
              <a:ext cx="3956043" cy="3231812"/>
              <a:chOff x="3511607" y="720436"/>
              <a:chExt cx="3956043" cy="3231812"/>
            </a:xfrm>
          </p:grpSpPr>
          <p:sp>
            <p:nvSpPr>
              <p:cNvPr id="5" name="Freeform: Shape 4"/>
              <p:cNvSpPr/>
              <p:nvPr/>
            </p:nvSpPr>
            <p:spPr>
              <a:xfrm>
                <a:off x="4037588" y="2183743"/>
                <a:ext cx="1390508" cy="1149764"/>
              </a:xfrm>
              <a:custGeom>
                <a:avLst/>
                <a:gdLst>
                  <a:gd name="connsiteX0" fmla="*/ 443879 w 1390508"/>
                  <a:gd name="connsiteY0" fmla="*/ 36946 h 1149764"/>
                  <a:gd name="connsiteX1" fmla="*/ 286861 w 1390508"/>
                  <a:gd name="connsiteY1" fmla="*/ 55418 h 1149764"/>
                  <a:gd name="connsiteX2" fmla="*/ 259152 w 1390508"/>
                  <a:gd name="connsiteY2" fmla="*/ 64655 h 1149764"/>
                  <a:gd name="connsiteX3" fmla="*/ 231443 w 1390508"/>
                  <a:gd name="connsiteY3" fmla="*/ 83128 h 1149764"/>
                  <a:gd name="connsiteX4" fmla="*/ 176025 w 1390508"/>
                  <a:gd name="connsiteY4" fmla="*/ 101600 h 1149764"/>
                  <a:gd name="connsiteX5" fmla="*/ 139079 w 1390508"/>
                  <a:gd name="connsiteY5" fmla="*/ 138546 h 1149764"/>
                  <a:gd name="connsiteX6" fmla="*/ 120606 w 1390508"/>
                  <a:gd name="connsiteY6" fmla="*/ 175491 h 1149764"/>
                  <a:gd name="connsiteX7" fmla="*/ 92897 w 1390508"/>
                  <a:gd name="connsiteY7" fmla="*/ 193964 h 1149764"/>
                  <a:gd name="connsiteX8" fmla="*/ 65188 w 1390508"/>
                  <a:gd name="connsiteY8" fmla="*/ 221673 h 1149764"/>
                  <a:gd name="connsiteX9" fmla="*/ 28243 w 1390508"/>
                  <a:gd name="connsiteY9" fmla="*/ 267855 h 1149764"/>
                  <a:gd name="connsiteX10" fmla="*/ 534 w 1390508"/>
                  <a:gd name="connsiteY10" fmla="*/ 350982 h 1149764"/>
                  <a:gd name="connsiteX11" fmla="*/ 46716 w 1390508"/>
                  <a:gd name="connsiteY11" fmla="*/ 766618 h 1149764"/>
                  <a:gd name="connsiteX12" fmla="*/ 83661 w 1390508"/>
                  <a:gd name="connsiteY12" fmla="*/ 849746 h 1149764"/>
                  <a:gd name="connsiteX13" fmla="*/ 139079 w 1390508"/>
                  <a:gd name="connsiteY13" fmla="*/ 914400 h 1149764"/>
                  <a:gd name="connsiteX14" fmla="*/ 176025 w 1390508"/>
                  <a:gd name="connsiteY14" fmla="*/ 951346 h 1149764"/>
                  <a:gd name="connsiteX15" fmla="*/ 425406 w 1390508"/>
                  <a:gd name="connsiteY15" fmla="*/ 1052946 h 1149764"/>
                  <a:gd name="connsiteX16" fmla="*/ 490061 w 1390508"/>
                  <a:gd name="connsiteY16" fmla="*/ 1071418 h 1149764"/>
                  <a:gd name="connsiteX17" fmla="*/ 573188 w 1390508"/>
                  <a:gd name="connsiteY17" fmla="*/ 1080655 h 1149764"/>
                  <a:gd name="connsiteX18" fmla="*/ 637843 w 1390508"/>
                  <a:gd name="connsiteY18" fmla="*/ 1099128 h 1149764"/>
                  <a:gd name="connsiteX19" fmla="*/ 998061 w 1390508"/>
                  <a:gd name="connsiteY19" fmla="*/ 1126837 h 1149764"/>
                  <a:gd name="connsiteX20" fmla="*/ 1256679 w 1390508"/>
                  <a:gd name="connsiteY20" fmla="*/ 1108364 h 1149764"/>
                  <a:gd name="connsiteX21" fmla="*/ 1302861 w 1390508"/>
                  <a:gd name="connsiteY21" fmla="*/ 1052946 h 1149764"/>
                  <a:gd name="connsiteX22" fmla="*/ 1358279 w 1390508"/>
                  <a:gd name="connsiteY22" fmla="*/ 997528 h 1149764"/>
                  <a:gd name="connsiteX23" fmla="*/ 1367516 w 1390508"/>
                  <a:gd name="connsiteY23" fmla="*/ 969818 h 1149764"/>
                  <a:gd name="connsiteX24" fmla="*/ 1358279 w 1390508"/>
                  <a:gd name="connsiteY24" fmla="*/ 452582 h 1149764"/>
                  <a:gd name="connsiteX25" fmla="*/ 1330570 w 1390508"/>
                  <a:gd name="connsiteY25" fmla="*/ 424873 h 1149764"/>
                  <a:gd name="connsiteX26" fmla="*/ 1293625 w 1390508"/>
                  <a:gd name="connsiteY26" fmla="*/ 369455 h 1149764"/>
                  <a:gd name="connsiteX27" fmla="*/ 1275152 w 1390508"/>
                  <a:gd name="connsiteY27" fmla="*/ 332509 h 1149764"/>
                  <a:gd name="connsiteX28" fmla="*/ 1247443 w 1390508"/>
                  <a:gd name="connsiteY28" fmla="*/ 304800 h 1149764"/>
                  <a:gd name="connsiteX29" fmla="*/ 1228970 w 1390508"/>
                  <a:gd name="connsiteY29" fmla="*/ 267855 h 1149764"/>
                  <a:gd name="connsiteX30" fmla="*/ 1173552 w 1390508"/>
                  <a:gd name="connsiteY30" fmla="*/ 212437 h 1149764"/>
                  <a:gd name="connsiteX31" fmla="*/ 1118134 w 1390508"/>
                  <a:gd name="connsiteY31" fmla="*/ 147782 h 1149764"/>
                  <a:gd name="connsiteX32" fmla="*/ 1081188 w 1390508"/>
                  <a:gd name="connsiteY32" fmla="*/ 120073 h 1149764"/>
                  <a:gd name="connsiteX33" fmla="*/ 1007297 w 1390508"/>
                  <a:gd name="connsiteY33" fmla="*/ 46182 h 1149764"/>
                  <a:gd name="connsiteX34" fmla="*/ 924170 w 1390508"/>
                  <a:gd name="connsiteY34" fmla="*/ 9237 h 1149764"/>
                  <a:gd name="connsiteX35" fmla="*/ 896461 w 1390508"/>
                  <a:gd name="connsiteY35" fmla="*/ 0 h 1149764"/>
                  <a:gd name="connsiteX36" fmla="*/ 804097 w 1390508"/>
                  <a:gd name="connsiteY36" fmla="*/ 18473 h 1149764"/>
                  <a:gd name="connsiteX37" fmla="*/ 748679 w 1390508"/>
                  <a:gd name="connsiteY37" fmla="*/ 36946 h 1149764"/>
                  <a:gd name="connsiteX38" fmla="*/ 720970 w 1390508"/>
                  <a:gd name="connsiteY38" fmla="*/ 73891 h 1149764"/>
                  <a:gd name="connsiteX39" fmla="*/ 665552 w 1390508"/>
                  <a:gd name="connsiteY39" fmla="*/ 101600 h 1149764"/>
                  <a:gd name="connsiteX40" fmla="*/ 573188 w 1390508"/>
                  <a:gd name="connsiteY40" fmla="*/ 92364 h 1149764"/>
                  <a:gd name="connsiteX41" fmla="*/ 508534 w 1390508"/>
                  <a:gd name="connsiteY41" fmla="*/ 55418 h 1149764"/>
                  <a:gd name="connsiteX42" fmla="*/ 480825 w 1390508"/>
                  <a:gd name="connsiteY42" fmla="*/ 36946 h 1149764"/>
                  <a:gd name="connsiteX43" fmla="*/ 443879 w 1390508"/>
                  <a:gd name="connsiteY43" fmla="*/ 36946 h 114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0508" h="1149764">
                    <a:moveTo>
                      <a:pt x="443879" y="36946"/>
                    </a:moveTo>
                    <a:cubicBezTo>
                      <a:pt x="411552" y="40025"/>
                      <a:pt x="338978" y="47600"/>
                      <a:pt x="286861" y="55418"/>
                    </a:cubicBezTo>
                    <a:cubicBezTo>
                      <a:pt x="277233" y="56862"/>
                      <a:pt x="267860" y="60301"/>
                      <a:pt x="259152" y="64655"/>
                    </a:cubicBezTo>
                    <a:cubicBezTo>
                      <a:pt x="249223" y="69620"/>
                      <a:pt x="241587" y="78620"/>
                      <a:pt x="231443" y="83128"/>
                    </a:cubicBezTo>
                    <a:cubicBezTo>
                      <a:pt x="213649" y="91036"/>
                      <a:pt x="176025" y="101600"/>
                      <a:pt x="176025" y="101600"/>
                    </a:cubicBezTo>
                    <a:cubicBezTo>
                      <a:pt x="163710" y="113915"/>
                      <a:pt x="149529" y="124613"/>
                      <a:pt x="139079" y="138546"/>
                    </a:cubicBezTo>
                    <a:cubicBezTo>
                      <a:pt x="130818" y="149561"/>
                      <a:pt x="129421" y="164914"/>
                      <a:pt x="120606" y="175491"/>
                    </a:cubicBezTo>
                    <a:cubicBezTo>
                      <a:pt x="113499" y="184019"/>
                      <a:pt x="101425" y="186857"/>
                      <a:pt x="92897" y="193964"/>
                    </a:cubicBezTo>
                    <a:cubicBezTo>
                      <a:pt x="82862" y="202326"/>
                      <a:pt x="73789" y="211843"/>
                      <a:pt x="65188" y="221673"/>
                    </a:cubicBezTo>
                    <a:cubicBezTo>
                      <a:pt x="52206" y="236509"/>
                      <a:pt x="38386" y="250951"/>
                      <a:pt x="28243" y="267855"/>
                    </a:cubicBezTo>
                    <a:cubicBezTo>
                      <a:pt x="13336" y="292700"/>
                      <a:pt x="7451" y="323312"/>
                      <a:pt x="534" y="350982"/>
                    </a:cubicBezTo>
                    <a:cubicBezTo>
                      <a:pt x="16226" y="900233"/>
                      <a:pt x="-31962" y="514849"/>
                      <a:pt x="46716" y="766618"/>
                    </a:cubicBezTo>
                    <a:cubicBezTo>
                      <a:pt x="72589" y="849411"/>
                      <a:pt x="32603" y="798688"/>
                      <a:pt x="83661" y="849746"/>
                    </a:cubicBezTo>
                    <a:cubicBezTo>
                      <a:pt x="100249" y="899513"/>
                      <a:pt x="83030" y="864579"/>
                      <a:pt x="139079" y="914400"/>
                    </a:cubicBezTo>
                    <a:cubicBezTo>
                      <a:pt x="152096" y="925971"/>
                      <a:pt x="161256" y="942115"/>
                      <a:pt x="176025" y="951346"/>
                    </a:cubicBezTo>
                    <a:cubicBezTo>
                      <a:pt x="260058" y="1003867"/>
                      <a:pt x="330576" y="1022773"/>
                      <a:pt x="425406" y="1052946"/>
                    </a:cubicBezTo>
                    <a:cubicBezTo>
                      <a:pt x="446765" y="1059742"/>
                      <a:pt x="468031" y="1067287"/>
                      <a:pt x="490061" y="1071418"/>
                    </a:cubicBezTo>
                    <a:cubicBezTo>
                      <a:pt x="517463" y="1076556"/>
                      <a:pt x="545479" y="1077576"/>
                      <a:pt x="573188" y="1080655"/>
                    </a:cubicBezTo>
                    <a:cubicBezTo>
                      <a:pt x="594740" y="1086813"/>
                      <a:pt x="615626" y="1096166"/>
                      <a:pt x="637843" y="1099128"/>
                    </a:cubicBezTo>
                    <a:cubicBezTo>
                      <a:pt x="728148" y="1111168"/>
                      <a:pt x="898289" y="1120601"/>
                      <a:pt x="998061" y="1126837"/>
                    </a:cubicBezTo>
                    <a:cubicBezTo>
                      <a:pt x="1113110" y="1159706"/>
                      <a:pt x="1078551" y="1160318"/>
                      <a:pt x="1256679" y="1108364"/>
                    </a:cubicBezTo>
                    <a:cubicBezTo>
                      <a:pt x="1275630" y="1102837"/>
                      <a:pt x="1291256" y="1066002"/>
                      <a:pt x="1302861" y="1052946"/>
                    </a:cubicBezTo>
                    <a:cubicBezTo>
                      <a:pt x="1320217" y="1033420"/>
                      <a:pt x="1358279" y="997528"/>
                      <a:pt x="1358279" y="997528"/>
                    </a:cubicBezTo>
                    <a:cubicBezTo>
                      <a:pt x="1361358" y="988291"/>
                      <a:pt x="1364841" y="979180"/>
                      <a:pt x="1367516" y="969818"/>
                    </a:cubicBezTo>
                    <a:cubicBezTo>
                      <a:pt x="1415714" y="801127"/>
                      <a:pt x="1375917" y="646605"/>
                      <a:pt x="1358279" y="452582"/>
                    </a:cubicBezTo>
                    <a:cubicBezTo>
                      <a:pt x="1357096" y="439573"/>
                      <a:pt x="1338589" y="435184"/>
                      <a:pt x="1330570" y="424873"/>
                    </a:cubicBezTo>
                    <a:cubicBezTo>
                      <a:pt x="1316940" y="407348"/>
                      <a:pt x="1303554" y="389312"/>
                      <a:pt x="1293625" y="369455"/>
                    </a:cubicBezTo>
                    <a:cubicBezTo>
                      <a:pt x="1287467" y="357140"/>
                      <a:pt x="1283155" y="343713"/>
                      <a:pt x="1275152" y="332509"/>
                    </a:cubicBezTo>
                    <a:cubicBezTo>
                      <a:pt x="1267560" y="321880"/>
                      <a:pt x="1255035" y="315429"/>
                      <a:pt x="1247443" y="304800"/>
                    </a:cubicBezTo>
                    <a:cubicBezTo>
                      <a:pt x="1239440" y="293596"/>
                      <a:pt x="1237571" y="278606"/>
                      <a:pt x="1228970" y="267855"/>
                    </a:cubicBezTo>
                    <a:cubicBezTo>
                      <a:pt x="1212650" y="247455"/>
                      <a:pt x="1188043" y="234174"/>
                      <a:pt x="1173552" y="212437"/>
                    </a:cubicBezTo>
                    <a:cubicBezTo>
                      <a:pt x="1151130" y="178804"/>
                      <a:pt x="1153967" y="179136"/>
                      <a:pt x="1118134" y="147782"/>
                    </a:cubicBezTo>
                    <a:cubicBezTo>
                      <a:pt x="1106549" y="137645"/>
                      <a:pt x="1092536" y="130475"/>
                      <a:pt x="1081188" y="120073"/>
                    </a:cubicBezTo>
                    <a:cubicBezTo>
                      <a:pt x="1055511" y="96536"/>
                      <a:pt x="1036279" y="65504"/>
                      <a:pt x="1007297" y="46182"/>
                    </a:cubicBezTo>
                    <a:cubicBezTo>
                      <a:pt x="963385" y="16907"/>
                      <a:pt x="990122" y="31221"/>
                      <a:pt x="924170" y="9237"/>
                    </a:cubicBezTo>
                    <a:lnTo>
                      <a:pt x="896461" y="0"/>
                    </a:lnTo>
                    <a:cubicBezTo>
                      <a:pt x="865673" y="6158"/>
                      <a:pt x="834557" y="10858"/>
                      <a:pt x="804097" y="18473"/>
                    </a:cubicBezTo>
                    <a:cubicBezTo>
                      <a:pt x="785206" y="23196"/>
                      <a:pt x="748679" y="36946"/>
                      <a:pt x="748679" y="36946"/>
                    </a:cubicBezTo>
                    <a:cubicBezTo>
                      <a:pt x="739443" y="49261"/>
                      <a:pt x="731855" y="63006"/>
                      <a:pt x="720970" y="73891"/>
                    </a:cubicBezTo>
                    <a:cubicBezTo>
                      <a:pt x="703064" y="91797"/>
                      <a:pt x="688090" y="94088"/>
                      <a:pt x="665552" y="101600"/>
                    </a:cubicBezTo>
                    <a:cubicBezTo>
                      <a:pt x="634764" y="98521"/>
                      <a:pt x="603770" y="97069"/>
                      <a:pt x="573188" y="92364"/>
                    </a:cubicBezTo>
                    <a:cubicBezTo>
                      <a:pt x="542621" y="87662"/>
                      <a:pt x="534695" y="74105"/>
                      <a:pt x="508534" y="55418"/>
                    </a:cubicBezTo>
                    <a:cubicBezTo>
                      <a:pt x="499501" y="48966"/>
                      <a:pt x="490061" y="43103"/>
                      <a:pt x="480825" y="36946"/>
                    </a:cubicBezTo>
                    <a:cubicBezTo>
                      <a:pt x="431624" y="46786"/>
                      <a:pt x="476206" y="33867"/>
                      <a:pt x="443879" y="36946"/>
                    </a:cubicBezTo>
                    <a:close/>
                  </a:path>
                </a:pathLst>
              </a:custGeom>
              <a:solidFill>
                <a:schemeClr val="accent1">
                  <a:alpha val="36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Arrow Connector 2"/>
              <p:cNvCxnSpPr>
                <a:cxnSpLocks/>
              </p:cNvCxnSpPr>
              <p:nvPr/>
            </p:nvCxnSpPr>
            <p:spPr>
              <a:xfrm>
                <a:off x="3511607" y="3945209"/>
                <a:ext cx="3872419" cy="7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>
                <a:cxnSpLocks/>
              </p:cNvCxnSpPr>
              <p:nvPr/>
            </p:nvCxnSpPr>
            <p:spPr>
              <a:xfrm flipV="1">
                <a:off x="3511607" y="720436"/>
                <a:ext cx="7127" cy="32247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 rot="2700000">
                <a:off x="5099900" y="310412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31" name="Straight Connector 30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 rot="2700000">
                <a:off x="5417960" y="359750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46" name="Straight Connector 45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/>
              <p:cNvSpPr txBox="1"/>
              <p:nvPr/>
            </p:nvSpPr>
            <p:spPr>
              <a:xfrm>
                <a:off x="5501534" y="1516507"/>
                <a:ext cx="196611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Overlap area is the expected</a:t>
                </a:r>
              </a:p>
              <a:p>
                <a:r>
                  <a:rPr lang="en-US" sz="1200" dirty="0"/>
                  <a:t>region of nominal behavior</a:t>
                </a:r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 rot="5400000">
                <a:off x="3974349" y="1914925"/>
                <a:ext cx="1252439" cy="1526662"/>
              </a:xfrm>
              <a:custGeom>
                <a:avLst/>
                <a:gdLst>
                  <a:gd name="connsiteX0" fmla="*/ 443879 w 1390508"/>
                  <a:gd name="connsiteY0" fmla="*/ 36946 h 1149764"/>
                  <a:gd name="connsiteX1" fmla="*/ 286861 w 1390508"/>
                  <a:gd name="connsiteY1" fmla="*/ 55418 h 1149764"/>
                  <a:gd name="connsiteX2" fmla="*/ 259152 w 1390508"/>
                  <a:gd name="connsiteY2" fmla="*/ 64655 h 1149764"/>
                  <a:gd name="connsiteX3" fmla="*/ 231443 w 1390508"/>
                  <a:gd name="connsiteY3" fmla="*/ 83128 h 1149764"/>
                  <a:gd name="connsiteX4" fmla="*/ 176025 w 1390508"/>
                  <a:gd name="connsiteY4" fmla="*/ 101600 h 1149764"/>
                  <a:gd name="connsiteX5" fmla="*/ 139079 w 1390508"/>
                  <a:gd name="connsiteY5" fmla="*/ 138546 h 1149764"/>
                  <a:gd name="connsiteX6" fmla="*/ 120606 w 1390508"/>
                  <a:gd name="connsiteY6" fmla="*/ 175491 h 1149764"/>
                  <a:gd name="connsiteX7" fmla="*/ 92897 w 1390508"/>
                  <a:gd name="connsiteY7" fmla="*/ 193964 h 1149764"/>
                  <a:gd name="connsiteX8" fmla="*/ 65188 w 1390508"/>
                  <a:gd name="connsiteY8" fmla="*/ 221673 h 1149764"/>
                  <a:gd name="connsiteX9" fmla="*/ 28243 w 1390508"/>
                  <a:gd name="connsiteY9" fmla="*/ 267855 h 1149764"/>
                  <a:gd name="connsiteX10" fmla="*/ 534 w 1390508"/>
                  <a:gd name="connsiteY10" fmla="*/ 350982 h 1149764"/>
                  <a:gd name="connsiteX11" fmla="*/ 46716 w 1390508"/>
                  <a:gd name="connsiteY11" fmla="*/ 766618 h 1149764"/>
                  <a:gd name="connsiteX12" fmla="*/ 83661 w 1390508"/>
                  <a:gd name="connsiteY12" fmla="*/ 849746 h 1149764"/>
                  <a:gd name="connsiteX13" fmla="*/ 139079 w 1390508"/>
                  <a:gd name="connsiteY13" fmla="*/ 914400 h 1149764"/>
                  <a:gd name="connsiteX14" fmla="*/ 176025 w 1390508"/>
                  <a:gd name="connsiteY14" fmla="*/ 951346 h 1149764"/>
                  <a:gd name="connsiteX15" fmla="*/ 425406 w 1390508"/>
                  <a:gd name="connsiteY15" fmla="*/ 1052946 h 1149764"/>
                  <a:gd name="connsiteX16" fmla="*/ 490061 w 1390508"/>
                  <a:gd name="connsiteY16" fmla="*/ 1071418 h 1149764"/>
                  <a:gd name="connsiteX17" fmla="*/ 573188 w 1390508"/>
                  <a:gd name="connsiteY17" fmla="*/ 1080655 h 1149764"/>
                  <a:gd name="connsiteX18" fmla="*/ 637843 w 1390508"/>
                  <a:gd name="connsiteY18" fmla="*/ 1099128 h 1149764"/>
                  <a:gd name="connsiteX19" fmla="*/ 998061 w 1390508"/>
                  <a:gd name="connsiteY19" fmla="*/ 1126837 h 1149764"/>
                  <a:gd name="connsiteX20" fmla="*/ 1256679 w 1390508"/>
                  <a:gd name="connsiteY20" fmla="*/ 1108364 h 1149764"/>
                  <a:gd name="connsiteX21" fmla="*/ 1302861 w 1390508"/>
                  <a:gd name="connsiteY21" fmla="*/ 1052946 h 1149764"/>
                  <a:gd name="connsiteX22" fmla="*/ 1358279 w 1390508"/>
                  <a:gd name="connsiteY22" fmla="*/ 997528 h 1149764"/>
                  <a:gd name="connsiteX23" fmla="*/ 1367516 w 1390508"/>
                  <a:gd name="connsiteY23" fmla="*/ 969818 h 1149764"/>
                  <a:gd name="connsiteX24" fmla="*/ 1358279 w 1390508"/>
                  <a:gd name="connsiteY24" fmla="*/ 452582 h 1149764"/>
                  <a:gd name="connsiteX25" fmla="*/ 1330570 w 1390508"/>
                  <a:gd name="connsiteY25" fmla="*/ 424873 h 1149764"/>
                  <a:gd name="connsiteX26" fmla="*/ 1293625 w 1390508"/>
                  <a:gd name="connsiteY26" fmla="*/ 369455 h 1149764"/>
                  <a:gd name="connsiteX27" fmla="*/ 1275152 w 1390508"/>
                  <a:gd name="connsiteY27" fmla="*/ 332509 h 1149764"/>
                  <a:gd name="connsiteX28" fmla="*/ 1247443 w 1390508"/>
                  <a:gd name="connsiteY28" fmla="*/ 304800 h 1149764"/>
                  <a:gd name="connsiteX29" fmla="*/ 1228970 w 1390508"/>
                  <a:gd name="connsiteY29" fmla="*/ 267855 h 1149764"/>
                  <a:gd name="connsiteX30" fmla="*/ 1173552 w 1390508"/>
                  <a:gd name="connsiteY30" fmla="*/ 212437 h 1149764"/>
                  <a:gd name="connsiteX31" fmla="*/ 1118134 w 1390508"/>
                  <a:gd name="connsiteY31" fmla="*/ 147782 h 1149764"/>
                  <a:gd name="connsiteX32" fmla="*/ 1081188 w 1390508"/>
                  <a:gd name="connsiteY32" fmla="*/ 120073 h 1149764"/>
                  <a:gd name="connsiteX33" fmla="*/ 1007297 w 1390508"/>
                  <a:gd name="connsiteY33" fmla="*/ 46182 h 1149764"/>
                  <a:gd name="connsiteX34" fmla="*/ 924170 w 1390508"/>
                  <a:gd name="connsiteY34" fmla="*/ 9237 h 1149764"/>
                  <a:gd name="connsiteX35" fmla="*/ 896461 w 1390508"/>
                  <a:gd name="connsiteY35" fmla="*/ 0 h 1149764"/>
                  <a:gd name="connsiteX36" fmla="*/ 804097 w 1390508"/>
                  <a:gd name="connsiteY36" fmla="*/ 18473 h 1149764"/>
                  <a:gd name="connsiteX37" fmla="*/ 748679 w 1390508"/>
                  <a:gd name="connsiteY37" fmla="*/ 36946 h 1149764"/>
                  <a:gd name="connsiteX38" fmla="*/ 720970 w 1390508"/>
                  <a:gd name="connsiteY38" fmla="*/ 73891 h 1149764"/>
                  <a:gd name="connsiteX39" fmla="*/ 665552 w 1390508"/>
                  <a:gd name="connsiteY39" fmla="*/ 101600 h 1149764"/>
                  <a:gd name="connsiteX40" fmla="*/ 573188 w 1390508"/>
                  <a:gd name="connsiteY40" fmla="*/ 92364 h 1149764"/>
                  <a:gd name="connsiteX41" fmla="*/ 508534 w 1390508"/>
                  <a:gd name="connsiteY41" fmla="*/ 55418 h 1149764"/>
                  <a:gd name="connsiteX42" fmla="*/ 480825 w 1390508"/>
                  <a:gd name="connsiteY42" fmla="*/ 36946 h 1149764"/>
                  <a:gd name="connsiteX43" fmla="*/ 443879 w 1390508"/>
                  <a:gd name="connsiteY43" fmla="*/ 36946 h 114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0508" h="1149764">
                    <a:moveTo>
                      <a:pt x="443879" y="36946"/>
                    </a:moveTo>
                    <a:cubicBezTo>
                      <a:pt x="411552" y="40025"/>
                      <a:pt x="338978" y="47600"/>
                      <a:pt x="286861" y="55418"/>
                    </a:cubicBezTo>
                    <a:cubicBezTo>
                      <a:pt x="277233" y="56862"/>
                      <a:pt x="267860" y="60301"/>
                      <a:pt x="259152" y="64655"/>
                    </a:cubicBezTo>
                    <a:cubicBezTo>
                      <a:pt x="249223" y="69620"/>
                      <a:pt x="241587" y="78620"/>
                      <a:pt x="231443" y="83128"/>
                    </a:cubicBezTo>
                    <a:cubicBezTo>
                      <a:pt x="213649" y="91036"/>
                      <a:pt x="176025" y="101600"/>
                      <a:pt x="176025" y="101600"/>
                    </a:cubicBezTo>
                    <a:cubicBezTo>
                      <a:pt x="163710" y="113915"/>
                      <a:pt x="149529" y="124613"/>
                      <a:pt x="139079" y="138546"/>
                    </a:cubicBezTo>
                    <a:cubicBezTo>
                      <a:pt x="130818" y="149561"/>
                      <a:pt x="129421" y="164914"/>
                      <a:pt x="120606" y="175491"/>
                    </a:cubicBezTo>
                    <a:cubicBezTo>
                      <a:pt x="113499" y="184019"/>
                      <a:pt x="101425" y="186857"/>
                      <a:pt x="92897" y="193964"/>
                    </a:cubicBezTo>
                    <a:cubicBezTo>
                      <a:pt x="82862" y="202326"/>
                      <a:pt x="73789" y="211843"/>
                      <a:pt x="65188" y="221673"/>
                    </a:cubicBezTo>
                    <a:cubicBezTo>
                      <a:pt x="52206" y="236509"/>
                      <a:pt x="38386" y="250951"/>
                      <a:pt x="28243" y="267855"/>
                    </a:cubicBezTo>
                    <a:cubicBezTo>
                      <a:pt x="13336" y="292700"/>
                      <a:pt x="7451" y="323312"/>
                      <a:pt x="534" y="350982"/>
                    </a:cubicBezTo>
                    <a:cubicBezTo>
                      <a:pt x="16226" y="900233"/>
                      <a:pt x="-31962" y="514849"/>
                      <a:pt x="46716" y="766618"/>
                    </a:cubicBezTo>
                    <a:cubicBezTo>
                      <a:pt x="72589" y="849411"/>
                      <a:pt x="32603" y="798688"/>
                      <a:pt x="83661" y="849746"/>
                    </a:cubicBezTo>
                    <a:cubicBezTo>
                      <a:pt x="100249" y="899513"/>
                      <a:pt x="83030" y="864579"/>
                      <a:pt x="139079" y="914400"/>
                    </a:cubicBezTo>
                    <a:cubicBezTo>
                      <a:pt x="152096" y="925971"/>
                      <a:pt x="161256" y="942115"/>
                      <a:pt x="176025" y="951346"/>
                    </a:cubicBezTo>
                    <a:cubicBezTo>
                      <a:pt x="260058" y="1003867"/>
                      <a:pt x="330576" y="1022773"/>
                      <a:pt x="425406" y="1052946"/>
                    </a:cubicBezTo>
                    <a:cubicBezTo>
                      <a:pt x="446765" y="1059742"/>
                      <a:pt x="468031" y="1067287"/>
                      <a:pt x="490061" y="1071418"/>
                    </a:cubicBezTo>
                    <a:cubicBezTo>
                      <a:pt x="517463" y="1076556"/>
                      <a:pt x="545479" y="1077576"/>
                      <a:pt x="573188" y="1080655"/>
                    </a:cubicBezTo>
                    <a:cubicBezTo>
                      <a:pt x="594740" y="1086813"/>
                      <a:pt x="615626" y="1096166"/>
                      <a:pt x="637843" y="1099128"/>
                    </a:cubicBezTo>
                    <a:cubicBezTo>
                      <a:pt x="728148" y="1111168"/>
                      <a:pt x="898289" y="1120601"/>
                      <a:pt x="998061" y="1126837"/>
                    </a:cubicBezTo>
                    <a:cubicBezTo>
                      <a:pt x="1113110" y="1159706"/>
                      <a:pt x="1078551" y="1160318"/>
                      <a:pt x="1256679" y="1108364"/>
                    </a:cubicBezTo>
                    <a:cubicBezTo>
                      <a:pt x="1275630" y="1102837"/>
                      <a:pt x="1291256" y="1066002"/>
                      <a:pt x="1302861" y="1052946"/>
                    </a:cubicBezTo>
                    <a:cubicBezTo>
                      <a:pt x="1320217" y="1033420"/>
                      <a:pt x="1358279" y="997528"/>
                      <a:pt x="1358279" y="997528"/>
                    </a:cubicBezTo>
                    <a:cubicBezTo>
                      <a:pt x="1361358" y="988291"/>
                      <a:pt x="1364841" y="979180"/>
                      <a:pt x="1367516" y="969818"/>
                    </a:cubicBezTo>
                    <a:cubicBezTo>
                      <a:pt x="1415714" y="801127"/>
                      <a:pt x="1375917" y="646605"/>
                      <a:pt x="1358279" y="452582"/>
                    </a:cubicBezTo>
                    <a:cubicBezTo>
                      <a:pt x="1357096" y="439573"/>
                      <a:pt x="1338589" y="435184"/>
                      <a:pt x="1330570" y="424873"/>
                    </a:cubicBezTo>
                    <a:cubicBezTo>
                      <a:pt x="1316940" y="407348"/>
                      <a:pt x="1303554" y="389312"/>
                      <a:pt x="1293625" y="369455"/>
                    </a:cubicBezTo>
                    <a:cubicBezTo>
                      <a:pt x="1287467" y="357140"/>
                      <a:pt x="1283155" y="343713"/>
                      <a:pt x="1275152" y="332509"/>
                    </a:cubicBezTo>
                    <a:cubicBezTo>
                      <a:pt x="1267560" y="321880"/>
                      <a:pt x="1255035" y="315429"/>
                      <a:pt x="1247443" y="304800"/>
                    </a:cubicBezTo>
                    <a:cubicBezTo>
                      <a:pt x="1239440" y="293596"/>
                      <a:pt x="1237571" y="278606"/>
                      <a:pt x="1228970" y="267855"/>
                    </a:cubicBezTo>
                    <a:cubicBezTo>
                      <a:pt x="1212650" y="247455"/>
                      <a:pt x="1188043" y="234174"/>
                      <a:pt x="1173552" y="212437"/>
                    </a:cubicBezTo>
                    <a:cubicBezTo>
                      <a:pt x="1151130" y="178804"/>
                      <a:pt x="1153967" y="179136"/>
                      <a:pt x="1118134" y="147782"/>
                    </a:cubicBezTo>
                    <a:cubicBezTo>
                      <a:pt x="1106549" y="137645"/>
                      <a:pt x="1092536" y="130475"/>
                      <a:pt x="1081188" y="120073"/>
                    </a:cubicBezTo>
                    <a:cubicBezTo>
                      <a:pt x="1055511" y="96536"/>
                      <a:pt x="1036279" y="65504"/>
                      <a:pt x="1007297" y="46182"/>
                    </a:cubicBezTo>
                    <a:cubicBezTo>
                      <a:pt x="963385" y="16907"/>
                      <a:pt x="990122" y="31221"/>
                      <a:pt x="924170" y="9237"/>
                    </a:cubicBezTo>
                    <a:lnTo>
                      <a:pt x="896461" y="0"/>
                    </a:lnTo>
                    <a:cubicBezTo>
                      <a:pt x="865673" y="6158"/>
                      <a:pt x="834557" y="10858"/>
                      <a:pt x="804097" y="18473"/>
                    </a:cubicBezTo>
                    <a:cubicBezTo>
                      <a:pt x="785206" y="23196"/>
                      <a:pt x="748679" y="36946"/>
                      <a:pt x="748679" y="36946"/>
                    </a:cubicBezTo>
                    <a:cubicBezTo>
                      <a:pt x="739443" y="49261"/>
                      <a:pt x="731855" y="63006"/>
                      <a:pt x="720970" y="73891"/>
                    </a:cubicBezTo>
                    <a:cubicBezTo>
                      <a:pt x="703064" y="91797"/>
                      <a:pt x="688090" y="94088"/>
                      <a:pt x="665552" y="101600"/>
                    </a:cubicBezTo>
                    <a:cubicBezTo>
                      <a:pt x="634764" y="98521"/>
                      <a:pt x="603770" y="97069"/>
                      <a:pt x="573188" y="92364"/>
                    </a:cubicBezTo>
                    <a:cubicBezTo>
                      <a:pt x="542621" y="87662"/>
                      <a:pt x="534695" y="74105"/>
                      <a:pt x="508534" y="55418"/>
                    </a:cubicBezTo>
                    <a:cubicBezTo>
                      <a:pt x="499501" y="48966"/>
                      <a:pt x="490061" y="43103"/>
                      <a:pt x="480825" y="36946"/>
                    </a:cubicBezTo>
                    <a:cubicBezTo>
                      <a:pt x="431624" y="46786"/>
                      <a:pt x="476206" y="33867"/>
                      <a:pt x="443879" y="36946"/>
                    </a:cubicBezTo>
                    <a:close/>
                  </a:path>
                </a:pathLst>
              </a:custGeom>
              <a:solidFill>
                <a:srgbClr val="FFFF00">
                  <a:alpha val="18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123881" y="291806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70" name="Straight Connector 69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4405242" y="3012944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73" name="Straight Connector 7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4176280" y="251637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76" name="Straight Connector 75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4442339" y="2281598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81" name="Straight Connector 80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4525913" y="2737098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84" name="Straight Connector 83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4329260" y="276112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87" name="Straight Connector 86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4732842" y="295380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0" name="Straight Connector 89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4707768" y="262400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3" name="Straight Connector 9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4899990" y="237075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6" name="Straight Connector 95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5067138" y="275862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99" name="Straight Connector 98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4259854" y="235404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02" name="Straight Connector 101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 rot="2700000">
                <a:off x="3929356" y="301931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05" name="Straight Connector 104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 rot="2700000">
                <a:off x="4977215" y="1305201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108" name="Straight Connector 107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3759796" y="1551954"/>
                <a:ext cx="7366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A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54392" y="2904246"/>
                <a:ext cx="7302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B</a:t>
                </a:r>
              </a:p>
            </p:txBody>
          </p:sp>
          <p:cxnSp>
            <p:nvCxnSpPr>
              <p:cNvPr id="6" name="Straight Arrow Connector 5"/>
              <p:cNvCxnSpPr>
                <a:stCxn id="44" idx="2"/>
                <a:endCxn id="60" idx="12"/>
              </p:cNvCxnSpPr>
              <p:nvPr/>
            </p:nvCxnSpPr>
            <p:spPr>
              <a:xfrm>
                <a:off x="4128102" y="1828953"/>
                <a:ext cx="107501" cy="2984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48" idx="1"/>
              </p:cNvCxnSpPr>
              <p:nvPr/>
            </p:nvCxnSpPr>
            <p:spPr>
              <a:xfrm flipH="1" flipV="1">
                <a:off x="5428096" y="3019316"/>
                <a:ext cx="326296" cy="234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61" idx="1"/>
              </p:cNvCxnSpPr>
              <p:nvPr/>
            </p:nvCxnSpPr>
            <p:spPr>
              <a:xfrm flipH="1">
                <a:off x="4899990" y="1747340"/>
                <a:ext cx="601544" cy="6178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54392" y="2365172"/>
              <a:ext cx="13019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Voting = at least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54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511607" y="720436"/>
            <a:ext cx="3872419" cy="3231812"/>
            <a:chOff x="3511607" y="720436"/>
            <a:chExt cx="3872419" cy="3231812"/>
          </a:xfrm>
        </p:grpSpPr>
        <p:sp>
          <p:nvSpPr>
            <p:cNvPr id="5" name="Freeform: Shape 4"/>
            <p:cNvSpPr/>
            <p:nvPr/>
          </p:nvSpPr>
          <p:spPr>
            <a:xfrm>
              <a:off x="4037588" y="2183743"/>
              <a:ext cx="1390508" cy="1149764"/>
            </a:xfrm>
            <a:custGeom>
              <a:avLst/>
              <a:gdLst>
                <a:gd name="connsiteX0" fmla="*/ 443879 w 1390508"/>
                <a:gd name="connsiteY0" fmla="*/ 36946 h 1149764"/>
                <a:gd name="connsiteX1" fmla="*/ 286861 w 1390508"/>
                <a:gd name="connsiteY1" fmla="*/ 55418 h 1149764"/>
                <a:gd name="connsiteX2" fmla="*/ 259152 w 1390508"/>
                <a:gd name="connsiteY2" fmla="*/ 64655 h 1149764"/>
                <a:gd name="connsiteX3" fmla="*/ 231443 w 1390508"/>
                <a:gd name="connsiteY3" fmla="*/ 83128 h 1149764"/>
                <a:gd name="connsiteX4" fmla="*/ 176025 w 1390508"/>
                <a:gd name="connsiteY4" fmla="*/ 101600 h 1149764"/>
                <a:gd name="connsiteX5" fmla="*/ 139079 w 1390508"/>
                <a:gd name="connsiteY5" fmla="*/ 138546 h 1149764"/>
                <a:gd name="connsiteX6" fmla="*/ 120606 w 1390508"/>
                <a:gd name="connsiteY6" fmla="*/ 175491 h 1149764"/>
                <a:gd name="connsiteX7" fmla="*/ 92897 w 1390508"/>
                <a:gd name="connsiteY7" fmla="*/ 193964 h 1149764"/>
                <a:gd name="connsiteX8" fmla="*/ 65188 w 1390508"/>
                <a:gd name="connsiteY8" fmla="*/ 221673 h 1149764"/>
                <a:gd name="connsiteX9" fmla="*/ 28243 w 1390508"/>
                <a:gd name="connsiteY9" fmla="*/ 267855 h 1149764"/>
                <a:gd name="connsiteX10" fmla="*/ 534 w 1390508"/>
                <a:gd name="connsiteY10" fmla="*/ 350982 h 1149764"/>
                <a:gd name="connsiteX11" fmla="*/ 46716 w 1390508"/>
                <a:gd name="connsiteY11" fmla="*/ 766618 h 1149764"/>
                <a:gd name="connsiteX12" fmla="*/ 83661 w 1390508"/>
                <a:gd name="connsiteY12" fmla="*/ 849746 h 1149764"/>
                <a:gd name="connsiteX13" fmla="*/ 139079 w 1390508"/>
                <a:gd name="connsiteY13" fmla="*/ 914400 h 1149764"/>
                <a:gd name="connsiteX14" fmla="*/ 176025 w 1390508"/>
                <a:gd name="connsiteY14" fmla="*/ 951346 h 1149764"/>
                <a:gd name="connsiteX15" fmla="*/ 425406 w 1390508"/>
                <a:gd name="connsiteY15" fmla="*/ 1052946 h 1149764"/>
                <a:gd name="connsiteX16" fmla="*/ 490061 w 1390508"/>
                <a:gd name="connsiteY16" fmla="*/ 1071418 h 1149764"/>
                <a:gd name="connsiteX17" fmla="*/ 573188 w 1390508"/>
                <a:gd name="connsiteY17" fmla="*/ 1080655 h 1149764"/>
                <a:gd name="connsiteX18" fmla="*/ 637843 w 1390508"/>
                <a:gd name="connsiteY18" fmla="*/ 1099128 h 1149764"/>
                <a:gd name="connsiteX19" fmla="*/ 998061 w 1390508"/>
                <a:gd name="connsiteY19" fmla="*/ 1126837 h 1149764"/>
                <a:gd name="connsiteX20" fmla="*/ 1256679 w 1390508"/>
                <a:gd name="connsiteY20" fmla="*/ 1108364 h 1149764"/>
                <a:gd name="connsiteX21" fmla="*/ 1302861 w 1390508"/>
                <a:gd name="connsiteY21" fmla="*/ 1052946 h 1149764"/>
                <a:gd name="connsiteX22" fmla="*/ 1358279 w 1390508"/>
                <a:gd name="connsiteY22" fmla="*/ 997528 h 1149764"/>
                <a:gd name="connsiteX23" fmla="*/ 1367516 w 1390508"/>
                <a:gd name="connsiteY23" fmla="*/ 969818 h 1149764"/>
                <a:gd name="connsiteX24" fmla="*/ 1358279 w 1390508"/>
                <a:gd name="connsiteY24" fmla="*/ 452582 h 1149764"/>
                <a:gd name="connsiteX25" fmla="*/ 1330570 w 1390508"/>
                <a:gd name="connsiteY25" fmla="*/ 424873 h 1149764"/>
                <a:gd name="connsiteX26" fmla="*/ 1293625 w 1390508"/>
                <a:gd name="connsiteY26" fmla="*/ 369455 h 1149764"/>
                <a:gd name="connsiteX27" fmla="*/ 1275152 w 1390508"/>
                <a:gd name="connsiteY27" fmla="*/ 332509 h 1149764"/>
                <a:gd name="connsiteX28" fmla="*/ 1247443 w 1390508"/>
                <a:gd name="connsiteY28" fmla="*/ 304800 h 1149764"/>
                <a:gd name="connsiteX29" fmla="*/ 1228970 w 1390508"/>
                <a:gd name="connsiteY29" fmla="*/ 267855 h 1149764"/>
                <a:gd name="connsiteX30" fmla="*/ 1173552 w 1390508"/>
                <a:gd name="connsiteY30" fmla="*/ 212437 h 1149764"/>
                <a:gd name="connsiteX31" fmla="*/ 1118134 w 1390508"/>
                <a:gd name="connsiteY31" fmla="*/ 147782 h 1149764"/>
                <a:gd name="connsiteX32" fmla="*/ 1081188 w 1390508"/>
                <a:gd name="connsiteY32" fmla="*/ 120073 h 1149764"/>
                <a:gd name="connsiteX33" fmla="*/ 1007297 w 1390508"/>
                <a:gd name="connsiteY33" fmla="*/ 46182 h 1149764"/>
                <a:gd name="connsiteX34" fmla="*/ 924170 w 1390508"/>
                <a:gd name="connsiteY34" fmla="*/ 9237 h 1149764"/>
                <a:gd name="connsiteX35" fmla="*/ 896461 w 1390508"/>
                <a:gd name="connsiteY35" fmla="*/ 0 h 1149764"/>
                <a:gd name="connsiteX36" fmla="*/ 804097 w 1390508"/>
                <a:gd name="connsiteY36" fmla="*/ 18473 h 1149764"/>
                <a:gd name="connsiteX37" fmla="*/ 748679 w 1390508"/>
                <a:gd name="connsiteY37" fmla="*/ 36946 h 1149764"/>
                <a:gd name="connsiteX38" fmla="*/ 720970 w 1390508"/>
                <a:gd name="connsiteY38" fmla="*/ 73891 h 1149764"/>
                <a:gd name="connsiteX39" fmla="*/ 665552 w 1390508"/>
                <a:gd name="connsiteY39" fmla="*/ 101600 h 1149764"/>
                <a:gd name="connsiteX40" fmla="*/ 573188 w 1390508"/>
                <a:gd name="connsiteY40" fmla="*/ 92364 h 1149764"/>
                <a:gd name="connsiteX41" fmla="*/ 508534 w 1390508"/>
                <a:gd name="connsiteY41" fmla="*/ 55418 h 1149764"/>
                <a:gd name="connsiteX42" fmla="*/ 480825 w 1390508"/>
                <a:gd name="connsiteY42" fmla="*/ 36946 h 1149764"/>
                <a:gd name="connsiteX43" fmla="*/ 443879 w 1390508"/>
                <a:gd name="connsiteY43" fmla="*/ 36946 h 11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90508" h="1149764">
                  <a:moveTo>
                    <a:pt x="443879" y="36946"/>
                  </a:moveTo>
                  <a:cubicBezTo>
                    <a:pt x="411552" y="40025"/>
                    <a:pt x="338978" y="47600"/>
                    <a:pt x="286861" y="55418"/>
                  </a:cubicBezTo>
                  <a:cubicBezTo>
                    <a:pt x="277233" y="56862"/>
                    <a:pt x="267860" y="60301"/>
                    <a:pt x="259152" y="64655"/>
                  </a:cubicBezTo>
                  <a:cubicBezTo>
                    <a:pt x="249223" y="69620"/>
                    <a:pt x="241587" y="78620"/>
                    <a:pt x="231443" y="83128"/>
                  </a:cubicBezTo>
                  <a:cubicBezTo>
                    <a:pt x="213649" y="91036"/>
                    <a:pt x="176025" y="101600"/>
                    <a:pt x="176025" y="101600"/>
                  </a:cubicBezTo>
                  <a:cubicBezTo>
                    <a:pt x="163710" y="113915"/>
                    <a:pt x="149529" y="124613"/>
                    <a:pt x="139079" y="138546"/>
                  </a:cubicBezTo>
                  <a:cubicBezTo>
                    <a:pt x="130818" y="149561"/>
                    <a:pt x="129421" y="164914"/>
                    <a:pt x="120606" y="175491"/>
                  </a:cubicBezTo>
                  <a:cubicBezTo>
                    <a:pt x="113499" y="184019"/>
                    <a:pt x="101425" y="186857"/>
                    <a:pt x="92897" y="193964"/>
                  </a:cubicBezTo>
                  <a:cubicBezTo>
                    <a:pt x="82862" y="202326"/>
                    <a:pt x="73789" y="211843"/>
                    <a:pt x="65188" y="221673"/>
                  </a:cubicBezTo>
                  <a:cubicBezTo>
                    <a:pt x="52206" y="236509"/>
                    <a:pt x="38386" y="250951"/>
                    <a:pt x="28243" y="267855"/>
                  </a:cubicBezTo>
                  <a:cubicBezTo>
                    <a:pt x="13336" y="292700"/>
                    <a:pt x="7451" y="323312"/>
                    <a:pt x="534" y="350982"/>
                  </a:cubicBezTo>
                  <a:cubicBezTo>
                    <a:pt x="16226" y="900233"/>
                    <a:pt x="-31962" y="514849"/>
                    <a:pt x="46716" y="766618"/>
                  </a:cubicBezTo>
                  <a:cubicBezTo>
                    <a:pt x="72589" y="849411"/>
                    <a:pt x="32603" y="798688"/>
                    <a:pt x="83661" y="849746"/>
                  </a:cubicBezTo>
                  <a:cubicBezTo>
                    <a:pt x="100249" y="899513"/>
                    <a:pt x="83030" y="864579"/>
                    <a:pt x="139079" y="914400"/>
                  </a:cubicBezTo>
                  <a:cubicBezTo>
                    <a:pt x="152096" y="925971"/>
                    <a:pt x="161256" y="942115"/>
                    <a:pt x="176025" y="951346"/>
                  </a:cubicBezTo>
                  <a:cubicBezTo>
                    <a:pt x="260058" y="1003867"/>
                    <a:pt x="330576" y="1022773"/>
                    <a:pt x="425406" y="1052946"/>
                  </a:cubicBezTo>
                  <a:cubicBezTo>
                    <a:pt x="446765" y="1059742"/>
                    <a:pt x="468031" y="1067287"/>
                    <a:pt x="490061" y="1071418"/>
                  </a:cubicBezTo>
                  <a:cubicBezTo>
                    <a:pt x="517463" y="1076556"/>
                    <a:pt x="545479" y="1077576"/>
                    <a:pt x="573188" y="1080655"/>
                  </a:cubicBezTo>
                  <a:cubicBezTo>
                    <a:pt x="594740" y="1086813"/>
                    <a:pt x="615626" y="1096166"/>
                    <a:pt x="637843" y="1099128"/>
                  </a:cubicBezTo>
                  <a:cubicBezTo>
                    <a:pt x="728148" y="1111168"/>
                    <a:pt x="898289" y="1120601"/>
                    <a:pt x="998061" y="1126837"/>
                  </a:cubicBezTo>
                  <a:cubicBezTo>
                    <a:pt x="1113110" y="1159706"/>
                    <a:pt x="1078551" y="1160318"/>
                    <a:pt x="1256679" y="1108364"/>
                  </a:cubicBezTo>
                  <a:cubicBezTo>
                    <a:pt x="1275630" y="1102837"/>
                    <a:pt x="1291256" y="1066002"/>
                    <a:pt x="1302861" y="1052946"/>
                  </a:cubicBezTo>
                  <a:cubicBezTo>
                    <a:pt x="1320217" y="1033420"/>
                    <a:pt x="1358279" y="997528"/>
                    <a:pt x="1358279" y="997528"/>
                  </a:cubicBezTo>
                  <a:cubicBezTo>
                    <a:pt x="1361358" y="988291"/>
                    <a:pt x="1364841" y="979180"/>
                    <a:pt x="1367516" y="969818"/>
                  </a:cubicBezTo>
                  <a:cubicBezTo>
                    <a:pt x="1415714" y="801127"/>
                    <a:pt x="1375917" y="646605"/>
                    <a:pt x="1358279" y="452582"/>
                  </a:cubicBezTo>
                  <a:cubicBezTo>
                    <a:pt x="1357096" y="439573"/>
                    <a:pt x="1338589" y="435184"/>
                    <a:pt x="1330570" y="424873"/>
                  </a:cubicBezTo>
                  <a:cubicBezTo>
                    <a:pt x="1316940" y="407348"/>
                    <a:pt x="1303554" y="389312"/>
                    <a:pt x="1293625" y="369455"/>
                  </a:cubicBezTo>
                  <a:cubicBezTo>
                    <a:pt x="1287467" y="357140"/>
                    <a:pt x="1283155" y="343713"/>
                    <a:pt x="1275152" y="332509"/>
                  </a:cubicBezTo>
                  <a:cubicBezTo>
                    <a:pt x="1267560" y="321880"/>
                    <a:pt x="1255035" y="315429"/>
                    <a:pt x="1247443" y="304800"/>
                  </a:cubicBezTo>
                  <a:cubicBezTo>
                    <a:pt x="1239440" y="293596"/>
                    <a:pt x="1237571" y="278606"/>
                    <a:pt x="1228970" y="267855"/>
                  </a:cubicBezTo>
                  <a:cubicBezTo>
                    <a:pt x="1212650" y="247455"/>
                    <a:pt x="1188043" y="234174"/>
                    <a:pt x="1173552" y="212437"/>
                  </a:cubicBezTo>
                  <a:cubicBezTo>
                    <a:pt x="1151130" y="178804"/>
                    <a:pt x="1153967" y="179136"/>
                    <a:pt x="1118134" y="147782"/>
                  </a:cubicBezTo>
                  <a:cubicBezTo>
                    <a:pt x="1106549" y="137645"/>
                    <a:pt x="1092536" y="130475"/>
                    <a:pt x="1081188" y="120073"/>
                  </a:cubicBezTo>
                  <a:cubicBezTo>
                    <a:pt x="1055511" y="96536"/>
                    <a:pt x="1036279" y="65504"/>
                    <a:pt x="1007297" y="46182"/>
                  </a:cubicBezTo>
                  <a:cubicBezTo>
                    <a:pt x="963385" y="16907"/>
                    <a:pt x="990122" y="31221"/>
                    <a:pt x="924170" y="9237"/>
                  </a:cubicBezTo>
                  <a:lnTo>
                    <a:pt x="896461" y="0"/>
                  </a:lnTo>
                  <a:cubicBezTo>
                    <a:pt x="865673" y="6158"/>
                    <a:pt x="834557" y="10858"/>
                    <a:pt x="804097" y="18473"/>
                  </a:cubicBezTo>
                  <a:cubicBezTo>
                    <a:pt x="785206" y="23196"/>
                    <a:pt x="748679" y="36946"/>
                    <a:pt x="748679" y="36946"/>
                  </a:cubicBezTo>
                  <a:cubicBezTo>
                    <a:pt x="739443" y="49261"/>
                    <a:pt x="731855" y="63006"/>
                    <a:pt x="720970" y="73891"/>
                  </a:cubicBezTo>
                  <a:cubicBezTo>
                    <a:pt x="703064" y="91797"/>
                    <a:pt x="688090" y="94088"/>
                    <a:pt x="665552" y="101600"/>
                  </a:cubicBezTo>
                  <a:cubicBezTo>
                    <a:pt x="634764" y="98521"/>
                    <a:pt x="603770" y="97069"/>
                    <a:pt x="573188" y="92364"/>
                  </a:cubicBezTo>
                  <a:cubicBezTo>
                    <a:pt x="542621" y="87662"/>
                    <a:pt x="534695" y="74105"/>
                    <a:pt x="508534" y="55418"/>
                  </a:cubicBezTo>
                  <a:cubicBezTo>
                    <a:pt x="499501" y="48966"/>
                    <a:pt x="490061" y="43103"/>
                    <a:pt x="480825" y="36946"/>
                  </a:cubicBezTo>
                  <a:cubicBezTo>
                    <a:pt x="431624" y="46786"/>
                    <a:pt x="476206" y="33867"/>
                    <a:pt x="443879" y="36946"/>
                  </a:cubicBez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cxnSpLocks/>
            </p:cNvCxnSpPr>
            <p:nvPr/>
          </p:nvCxnSpPr>
          <p:spPr>
            <a:xfrm>
              <a:off x="3511607" y="3945209"/>
              <a:ext cx="3872419" cy="7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3511607" y="720436"/>
              <a:ext cx="7127" cy="3224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 rot="2700000">
              <a:off x="5417960" y="3597505"/>
              <a:ext cx="167148" cy="167148"/>
              <a:chOff x="7047345" y="1350743"/>
              <a:chExt cx="503829" cy="503829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5468961" y="1411487"/>
              <a:ext cx="18728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ORed</a:t>
              </a:r>
              <a:r>
                <a:rPr lang="en-US" sz="1200" dirty="0"/>
                <a:t> area is the expected</a:t>
              </a:r>
            </a:p>
            <a:p>
              <a:r>
                <a:rPr lang="en-US" sz="1200" dirty="0"/>
                <a:t>region of nominal behavior</a:t>
              </a:r>
            </a:p>
          </p:txBody>
        </p:sp>
        <p:sp>
          <p:nvSpPr>
            <p:cNvPr id="60" name="Freeform: Shape 59"/>
            <p:cNvSpPr/>
            <p:nvPr/>
          </p:nvSpPr>
          <p:spPr>
            <a:xfrm rot="5400000">
              <a:off x="3974349" y="1914925"/>
              <a:ext cx="1252439" cy="1526662"/>
            </a:xfrm>
            <a:custGeom>
              <a:avLst/>
              <a:gdLst>
                <a:gd name="connsiteX0" fmla="*/ 443879 w 1390508"/>
                <a:gd name="connsiteY0" fmla="*/ 36946 h 1149764"/>
                <a:gd name="connsiteX1" fmla="*/ 286861 w 1390508"/>
                <a:gd name="connsiteY1" fmla="*/ 55418 h 1149764"/>
                <a:gd name="connsiteX2" fmla="*/ 259152 w 1390508"/>
                <a:gd name="connsiteY2" fmla="*/ 64655 h 1149764"/>
                <a:gd name="connsiteX3" fmla="*/ 231443 w 1390508"/>
                <a:gd name="connsiteY3" fmla="*/ 83128 h 1149764"/>
                <a:gd name="connsiteX4" fmla="*/ 176025 w 1390508"/>
                <a:gd name="connsiteY4" fmla="*/ 101600 h 1149764"/>
                <a:gd name="connsiteX5" fmla="*/ 139079 w 1390508"/>
                <a:gd name="connsiteY5" fmla="*/ 138546 h 1149764"/>
                <a:gd name="connsiteX6" fmla="*/ 120606 w 1390508"/>
                <a:gd name="connsiteY6" fmla="*/ 175491 h 1149764"/>
                <a:gd name="connsiteX7" fmla="*/ 92897 w 1390508"/>
                <a:gd name="connsiteY7" fmla="*/ 193964 h 1149764"/>
                <a:gd name="connsiteX8" fmla="*/ 65188 w 1390508"/>
                <a:gd name="connsiteY8" fmla="*/ 221673 h 1149764"/>
                <a:gd name="connsiteX9" fmla="*/ 28243 w 1390508"/>
                <a:gd name="connsiteY9" fmla="*/ 267855 h 1149764"/>
                <a:gd name="connsiteX10" fmla="*/ 534 w 1390508"/>
                <a:gd name="connsiteY10" fmla="*/ 350982 h 1149764"/>
                <a:gd name="connsiteX11" fmla="*/ 46716 w 1390508"/>
                <a:gd name="connsiteY11" fmla="*/ 766618 h 1149764"/>
                <a:gd name="connsiteX12" fmla="*/ 83661 w 1390508"/>
                <a:gd name="connsiteY12" fmla="*/ 849746 h 1149764"/>
                <a:gd name="connsiteX13" fmla="*/ 139079 w 1390508"/>
                <a:gd name="connsiteY13" fmla="*/ 914400 h 1149764"/>
                <a:gd name="connsiteX14" fmla="*/ 176025 w 1390508"/>
                <a:gd name="connsiteY14" fmla="*/ 951346 h 1149764"/>
                <a:gd name="connsiteX15" fmla="*/ 425406 w 1390508"/>
                <a:gd name="connsiteY15" fmla="*/ 1052946 h 1149764"/>
                <a:gd name="connsiteX16" fmla="*/ 490061 w 1390508"/>
                <a:gd name="connsiteY16" fmla="*/ 1071418 h 1149764"/>
                <a:gd name="connsiteX17" fmla="*/ 573188 w 1390508"/>
                <a:gd name="connsiteY17" fmla="*/ 1080655 h 1149764"/>
                <a:gd name="connsiteX18" fmla="*/ 637843 w 1390508"/>
                <a:gd name="connsiteY18" fmla="*/ 1099128 h 1149764"/>
                <a:gd name="connsiteX19" fmla="*/ 998061 w 1390508"/>
                <a:gd name="connsiteY19" fmla="*/ 1126837 h 1149764"/>
                <a:gd name="connsiteX20" fmla="*/ 1256679 w 1390508"/>
                <a:gd name="connsiteY20" fmla="*/ 1108364 h 1149764"/>
                <a:gd name="connsiteX21" fmla="*/ 1302861 w 1390508"/>
                <a:gd name="connsiteY21" fmla="*/ 1052946 h 1149764"/>
                <a:gd name="connsiteX22" fmla="*/ 1358279 w 1390508"/>
                <a:gd name="connsiteY22" fmla="*/ 997528 h 1149764"/>
                <a:gd name="connsiteX23" fmla="*/ 1367516 w 1390508"/>
                <a:gd name="connsiteY23" fmla="*/ 969818 h 1149764"/>
                <a:gd name="connsiteX24" fmla="*/ 1358279 w 1390508"/>
                <a:gd name="connsiteY24" fmla="*/ 452582 h 1149764"/>
                <a:gd name="connsiteX25" fmla="*/ 1330570 w 1390508"/>
                <a:gd name="connsiteY25" fmla="*/ 424873 h 1149764"/>
                <a:gd name="connsiteX26" fmla="*/ 1293625 w 1390508"/>
                <a:gd name="connsiteY26" fmla="*/ 369455 h 1149764"/>
                <a:gd name="connsiteX27" fmla="*/ 1275152 w 1390508"/>
                <a:gd name="connsiteY27" fmla="*/ 332509 h 1149764"/>
                <a:gd name="connsiteX28" fmla="*/ 1247443 w 1390508"/>
                <a:gd name="connsiteY28" fmla="*/ 304800 h 1149764"/>
                <a:gd name="connsiteX29" fmla="*/ 1228970 w 1390508"/>
                <a:gd name="connsiteY29" fmla="*/ 267855 h 1149764"/>
                <a:gd name="connsiteX30" fmla="*/ 1173552 w 1390508"/>
                <a:gd name="connsiteY30" fmla="*/ 212437 h 1149764"/>
                <a:gd name="connsiteX31" fmla="*/ 1118134 w 1390508"/>
                <a:gd name="connsiteY31" fmla="*/ 147782 h 1149764"/>
                <a:gd name="connsiteX32" fmla="*/ 1081188 w 1390508"/>
                <a:gd name="connsiteY32" fmla="*/ 120073 h 1149764"/>
                <a:gd name="connsiteX33" fmla="*/ 1007297 w 1390508"/>
                <a:gd name="connsiteY33" fmla="*/ 46182 h 1149764"/>
                <a:gd name="connsiteX34" fmla="*/ 924170 w 1390508"/>
                <a:gd name="connsiteY34" fmla="*/ 9237 h 1149764"/>
                <a:gd name="connsiteX35" fmla="*/ 896461 w 1390508"/>
                <a:gd name="connsiteY35" fmla="*/ 0 h 1149764"/>
                <a:gd name="connsiteX36" fmla="*/ 804097 w 1390508"/>
                <a:gd name="connsiteY36" fmla="*/ 18473 h 1149764"/>
                <a:gd name="connsiteX37" fmla="*/ 748679 w 1390508"/>
                <a:gd name="connsiteY37" fmla="*/ 36946 h 1149764"/>
                <a:gd name="connsiteX38" fmla="*/ 720970 w 1390508"/>
                <a:gd name="connsiteY38" fmla="*/ 73891 h 1149764"/>
                <a:gd name="connsiteX39" fmla="*/ 665552 w 1390508"/>
                <a:gd name="connsiteY39" fmla="*/ 101600 h 1149764"/>
                <a:gd name="connsiteX40" fmla="*/ 573188 w 1390508"/>
                <a:gd name="connsiteY40" fmla="*/ 92364 h 1149764"/>
                <a:gd name="connsiteX41" fmla="*/ 508534 w 1390508"/>
                <a:gd name="connsiteY41" fmla="*/ 55418 h 1149764"/>
                <a:gd name="connsiteX42" fmla="*/ 480825 w 1390508"/>
                <a:gd name="connsiteY42" fmla="*/ 36946 h 1149764"/>
                <a:gd name="connsiteX43" fmla="*/ 443879 w 1390508"/>
                <a:gd name="connsiteY43" fmla="*/ 36946 h 11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90508" h="1149764">
                  <a:moveTo>
                    <a:pt x="443879" y="36946"/>
                  </a:moveTo>
                  <a:cubicBezTo>
                    <a:pt x="411552" y="40025"/>
                    <a:pt x="338978" y="47600"/>
                    <a:pt x="286861" y="55418"/>
                  </a:cubicBezTo>
                  <a:cubicBezTo>
                    <a:pt x="277233" y="56862"/>
                    <a:pt x="267860" y="60301"/>
                    <a:pt x="259152" y="64655"/>
                  </a:cubicBezTo>
                  <a:cubicBezTo>
                    <a:pt x="249223" y="69620"/>
                    <a:pt x="241587" y="78620"/>
                    <a:pt x="231443" y="83128"/>
                  </a:cubicBezTo>
                  <a:cubicBezTo>
                    <a:pt x="213649" y="91036"/>
                    <a:pt x="176025" y="101600"/>
                    <a:pt x="176025" y="101600"/>
                  </a:cubicBezTo>
                  <a:cubicBezTo>
                    <a:pt x="163710" y="113915"/>
                    <a:pt x="149529" y="124613"/>
                    <a:pt x="139079" y="138546"/>
                  </a:cubicBezTo>
                  <a:cubicBezTo>
                    <a:pt x="130818" y="149561"/>
                    <a:pt x="129421" y="164914"/>
                    <a:pt x="120606" y="175491"/>
                  </a:cubicBezTo>
                  <a:cubicBezTo>
                    <a:pt x="113499" y="184019"/>
                    <a:pt x="101425" y="186857"/>
                    <a:pt x="92897" y="193964"/>
                  </a:cubicBezTo>
                  <a:cubicBezTo>
                    <a:pt x="82862" y="202326"/>
                    <a:pt x="73789" y="211843"/>
                    <a:pt x="65188" y="221673"/>
                  </a:cubicBezTo>
                  <a:cubicBezTo>
                    <a:pt x="52206" y="236509"/>
                    <a:pt x="38386" y="250951"/>
                    <a:pt x="28243" y="267855"/>
                  </a:cubicBezTo>
                  <a:cubicBezTo>
                    <a:pt x="13336" y="292700"/>
                    <a:pt x="7451" y="323312"/>
                    <a:pt x="534" y="350982"/>
                  </a:cubicBezTo>
                  <a:cubicBezTo>
                    <a:pt x="16226" y="900233"/>
                    <a:pt x="-31962" y="514849"/>
                    <a:pt x="46716" y="766618"/>
                  </a:cubicBezTo>
                  <a:cubicBezTo>
                    <a:pt x="72589" y="849411"/>
                    <a:pt x="32603" y="798688"/>
                    <a:pt x="83661" y="849746"/>
                  </a:cubicBezTo>
                  <a:cubicBezTo>
                    <a:pt x="100249" y="899513"/>
                    <a:pt x="83030" y="864579"/>
                    <a:pt x="139079" y="914400"/>
                  </a:cubicBezTo>
                  <a:cubicBezTo>
                    <a:pt x="152096" y="925971"/>
                    <a:pt x="161256" y="942115"/>
                    <a:pt x="176025" y="951346"/>
                  </a:cubicBezTo>
                  <a:cubicBezTo>
                    <a:pt x="260058" y="1003867"/>
                    <a:pt x="330576" y="1022773"/>
                    <a:pt x="425406" y="1052946"/>
                  </a:cubicBezTo>
                  <a:cubicBezTo>
                    <a:pt x="446765" y="1059742"/>
                    <a:pt x="468031" y="1067287"/>
                    <a:pt x="490061" y="1071418"/>
                  </a:cubicBezTo>
                  <a:cubicBezTo>
                    <a:pt x="517463" y="1076556"/>
                    <a:pt x="545479" y="1077576"/>
                    <a:pt x="573188" y="1080655"/>
                  </a:cubicBezTo>
                  <a:cubicBezTo>
                    <a:pt x="594740" y="1086813"/>
                    <a:pt x="615626" y="1096166"/>
                    <a:pt x="637843" y="1099128"/>
                  </a:cubicBezTo>
                  <a:cubicBezTo>
                    <a:pt x="728148" y="1111168"/>
                    <a:pt x="898289" y="1120601"/>
                    <a:pt x="998061" y="1126837"/>
                  </a:cubicBezTo>
                  <a:cubicBezTo>
                    <a:pt x="1113110" y="1159706"/>
                    <a:pt x="1078551" y="1160318"/>
                    <a:pt x="1256679" y="1108364"/>
                  </a:cubicBezTo>
                  <a:cubicBezTo>
                    <a:pt x="1275630" y="1102837"/>
                    <a:pt x="1291256" y="1066002"/>
                    <a:pt x="1302861" y="1052946"/>
                  </a:cubicBezTo>
                  <a:cubicBezTo>
                    <a:pt x="1320217" y="1033420"/>
                    <a:pt x="1358279" y="997528"/>
                    <a:pt x="1358279" y="997528"/>
                  </a:cubicBezTo>
                  <a:cubicBezTo>
                    <a:pt x="1361358" y="988291"/>
                    <a:pt x="1364841" y="979180"/>
                    <a:pt x="1367516" y="969818"/>
                  </a:cubicBezTo>
                  <a:cubicBezTo>
                    <a:pt x="1415714" y="801127"/>
                    <a:pt x="1375917" y="646605"/>
                    <a:pt x="1358279" y="452582"/>
                  </a:cubicBezTo>
                  <a:cubicBezTo>
                    <a:pt x="1357096" y="439573"/>
                    <a:pt x="1338589" y="435184"/>
                    <a:pt x="1330570" y="424873"/>
                  </a:cubicBezTo>
                  <a:cubicBezTo>
                    <a:pt x="1316940" y="407348"/>
                    <a:pt x="1303554" y="389312"/>
                    <a:pt x="1293625" y="369455"/>
                  </a:cubicBezTo>
                  <a:cubicBezTo>
                    <a:pt x="1287467" y="357140"/>
                    <a:pt x="1283155" y="343713"/>
                    <a:pt x="1275152" y="332509"/>
                  </a:cubicBezTo>
                  <a:cubicBezTo>
                    <a:pt x="1267560" y="321880"/>
                    <a:pt x="1255035" y="315429"/>
                    <a:pt x="1247443" y="304800"/>
                  </a:cubicBezTo>
                  <a:cubicBezTo>
                    <a:pt x="1239440" y="293596"/>
                    <a:pt x="1237571" y="278606"/>
                    <a:pt x="1228970" y="267855"/>
                  </a:cubicBezTo>
                  <a:cubicBezTo>
                    <a:pt x="1212650" y="247455"/>
                    <a:pt x="1188043" y="234174"/>
                    <a:pt x="1173552" y="212437"/>
                  </a:cubicBezTo>
                  <a:cubicBezTo>
                    <a:pt x="1151130" y="178804"/>
                    <a:pt x="1153967" y="179136"/>
                    <a:pt x="1118134" y="147782"/>
                  </a:cubicBezTo>
                  <a:cubicBezTo>
                    <a:pt x="1106549" y="137645"/>
                    <a:pt x="1092536" y="130475"/>
                    <a:pt x="1081188" y="120073"/>
                  </a:cubicBezTo>
                  <a:cubicBezTo>
                    <a:pt x="1055511" y="96536"/>
                    <a:pt x="1036279" y="65504"/>
                    <a:pt x="1007297" y="46182"/>
                  </a:cubicBezTo>
                  <a:cubicBezTo>
                    <a:pt x="963385" y="16907"/>
                    <a:pt x="990122" y="31221"/>
                    <a:pt x="924170" y="9237"/>
                  </a:cubicBezTo>
                  <a:lnTo>
                    <a:pt x="896461" y="0"/>
                  </a:lnTo>
                  <a:cubicBezTo>
                    <a:pt x="865673" y="6158"/>
                    <a:pt x="834557" y="10858"/>
                    <a:pt x="804097" y="18473"/>
                  </a:cubicBezTo>
                  <a:cubicBezTo>
                    <a:pt x="785206" y="23196"/>
                    <a:pt x="748679" y="36946"/>
                    <a:pt x="748679" y="36946"/>
                  </a:cubicBezTo>
                  <a:cubicBezTo>
                    <a:pt x="739443" y="49261"/>
                    <a:pt x="731855" y="63006"/>
                    <a:pt x="720970" y="73891"/>
                  </a:cubicBezTo>
                  <a:cubicBezTo>
                    <a:pt x="703064" y="91797"/>
                    <a:pt x="688090" y="94088"/>
                    <a:pt x="665552" y="101600"/>
                  </a:cubicBezTo>
                  <a:cubicBezTo>
                    <a:pt x="634764" y="98521"/>
                    <a:pt x="603770" y="97069"/>
                    <a:pt x="573188" y="92364"/>
                  </a:cubicBezTo>
                  <a:cubicBezTo>
                    <a:pt x="542621" y="87662"/>
                    <a:pt x="534695" y="74105"/>
                    <a:pt x="508534" y="55418"/>
                  </a:cubicBezTo>
                  <a:cubicBezTo>
                    <a:pt x="499501" y="48966"/>
                    <a:pt x="490061" y="43103"/>
                    <a:pt x="480825" y="36946"/>
                  </a:cubicBezTo>
                  <a:cubicBezTo>
                    <a:pt x="431624" y="46786"/>
                    <a:pt x="476206" y="33867"/>
                    <a:pt x="443879" y="36946"/>
                  </a:cubicBezTo>
                  <a:close/>
                </a:path>
              </a:pathLst>
            </a:custGeom>
            <a:solidFill>
              <a:srgbClr val="FFFF00">
                <a:alpha val="18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123881" y="2918063"/>
              <a:ext cx="167148" cy="167148"/>
              <a:chOff x="7047345" y="1350743"/>
              <a:chExt cx="503829" cy="503829"/>
            </a:xfrm>
          </p:grpSpPr>
          <p:cxnSp>
            <p:nvCxnSpPr>
              <p:cNvPr id="70" name="Straight Connector 69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4405242" y="3012944"/>
              <a:ext cx="167148" cy="167148"/>
              <a:chOff x="7047345" y="1350743"/>
              <a:chExt cx="503829" cy="503829"/>
            </a:xfrm>
          </p:grpSpPr>
          <p:cxnSp>
            <p:nvCxnSpPr>
              <p:cNvPr id="73" name="Straight Connector 72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76280" y="2516376"/>
              <a:ext cx="167148" cy="167148"/>
              <a:chOff x="7047345" y="1350743"/>
              <a:chExt cx="503829" cy="503829"/>
            </a:xfrm>
          </p:grpSpPr>
          <p:cxnSp>
            <p:nvCxnSpPr>
              <p:cNvPr id="76" name="Straight Connector 75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442339" y="2281598"/>
              <a:ext cx="167148" cy="167148"/>
              <a:chOff x="7047345" y="1350743"/>
              <a:chExt cx="503829" cy="503829"/>
            </a:xfrm>
          </p:grpSpPr>
          <p:cxnSp>
            <p:nvCxnSpPr>
              <p:cNvPr id="81" name="Straight Connector 80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4525913" y="2737098"/>
              <a:ext cx="167148" cy="167148"/>
              <a:chOff x="7047345" y="1350743"/>
              <a:chExt cx="503829" cy="503829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4329260" y="2761126"/>
              <a:ext cx="167148" cy="167148"/>
              <a:chOff x="7047345" y="1350743"/>
              <a:chExt cx="503829" cy="503829"/>
            </a:xfrm>
          </p:grpSpPr>
          <p:cxnSp>
            <p:nvCxnSpPr>
              <p:cNvPr id="87" name="Straight Connector 86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4732842" y="2953803"/>
              <a:ext cx="167148" cy="167148"/>
              <a:chOff x="7047345" y="1350743"/>
              <a:chExt cx="503829" cy="503829"/>
            </a:xfrm>
          </p:grpSpPr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4707768" y="2624006"/>
              <a:ext cx="167148" cy="167148"/>
              <a:chOff x="7047345" y="1350743"/>
              <a:chExt cx="503829" cy="503829"/>
            </a:xfrm>
          </p:grpSpPr>
          <p:cxnSp>
            <p:nvCxnSpPr>
              <p:cNvPr id="93" name="Straight Connector 92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4899990" y="2370755"/>
              <a:ext cx="167148" cy="167148"/>
              <a:chOff x="7047345" y="1350743"/>
              <a:chExt cx="503829" cy="503829"/>
            </a:xfrm>
          </p:grpSpPr>
          <p:cxnSp>
            <p:nvCxnSpPr>
              <p:cNvPr id="96" name="Straight Connector 95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5067138" y="2758625"/>
              <a:ext cx="167148" cy="167148"/>
              <a:chOff x="7047345" y="1350743"/>
              <a:chExt cx="503829" cy="503829"/>
            </a:xfrm>
          </p:grpSpPr>
          <p:cxnSp>
            <p:nvCxnSpPr>
              <p:cNvPr id="99" name="Straight Connector 98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4259854" y="2354043"/>
              <a:ext cx="167148" cy="167148"/>
              <a:chOff x="7047345" y="1350743"/>
              <a:chExt cx="503829" cy="503829"/>
            </a:xfrm>
          </p:grpSpPr>
          <p:cxnSp>
            <p:nvCxnSpPr>
              <p:cNvPr id="102" name="Straight Connector 101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rot="2700000">
              <a:off x="4977215" y="1305201"/>
              <a:ext cx="167148" cy="167148"/>
              <a:chOff x="7047345" y="1350743"/>
              <a:chExt cx="503829" cy="503829"/>
            </a:xfrm>
          </p:grpSpPr>
          <p:cxnSp>
            <p:nvCxnSpPr>
              <p:cNvPr id="108" name="Straight Connector 107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3759796" y="1551954"/>
              <a:ext cx="736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Region 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54392" y="2904246"/>
              <a:ext cx="73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Region B</a:t>
              </a:r>
            </a:p>
          </p:txBody>
        </p:sp>
        <p:cxnSp>
          <p:nvCxnSpPr>
            <p:cNvPr id="6" name="Straight Arrow Connector 5"/>
            <p:cNvCxnSpPr>
              <a:stCxn id="44" idx="2"/>
              <a:endCxn id="60" idx="12"/>
            </p:cNvCxnSpPr>
            <p:nvPr/>
          </p:nvCxnSpPr>
          <p:spPr>
            <a:xfrm>
              <a:off x="4128102" y="1828953"/>
              <a:ext cx="107501" cy="2984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8" idx="1"/>
            </p:cNvCxnSpPr>
            <p:nvPr/>
          </p:nvCxnSpPr>
          <p:spPr>
            <a:xfrm flipH="1" flipV="1">
              <a:off x="5428096" y="3019316"/>
              <a:ext cx="326296" cy="23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54392" y="2365172"/>
              <a:ext cx="13019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Voting = at least 1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17188" y="3148726"/>
              <a:ext cx="167148" cy="167148"/>
              <a:chOff x="7047345" y="1350743"/>
              <a:chExt cx="503829" cy="503829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3924695" y="3012944"/>
              <a:ext cx="167148" cy="167148"/>
              <a:chOff x="7047345" y="1350743"/>
              <a:chExt cx="503829" cy="503829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10"/>
            <p:cNvSpPr/>
            <p:nvPr/>
          </p:nvSpPr>
          <p:spPr>
            <a:xfrm>
              <a:off x="3834549" y="2035278"/>
              <a:ext cx="1592857" cy="1298230"/>
            </a:xfrm>
            <a:custGeom>
              <a:avLst/>
              <a:gdLst>
                <a:gd name="connsiteX0" fmla="*/ 324496 w 1592857"/>
                <a:gd name="connsiteY0" fmla="*/ 127820 h 1317523"/>
                <a:gd name="connsiteX1" fmla="*/ 275335 w 1592857"/>
                <a:gd name="connsiteY1" fmla="*/ 147484 h 1317523"/>
                <a:gd name="connsiteX2" fmla="*/ 255670 w 1592857"/>
                <a:gd name="connsiteY2" fmla="*/ 176981 h 1317523"/>
                <a:gd name="connsiteX3" fmla="*/ 226174 w 1592857"/>
                <a:gd name="connsiteY3" fmla="*/ 196646 h 1317523"/>
                <a:gd name="connsiteX4" fmla="*/ 206509 w 1592857"/>
                <a:gd name="connsiteY4" fmla="*/ 226142 h 1317523"/>
                <a:gd name="connsiteX5" fmla="*/ 177012 w 1592857"/>
                <a:gd name="connsiteY5" fmla="*/ 245807 h 1317523"/>
                <a:gd name="connsiteX6" fmla="*/ 127851 w 1592857"/>
                <a:gd name="connsiteY6" fmla="*/ 324465 h 1317523"/>
                <a:gd name="connsiteX7" fmla="*/ 118019 w 1592857"/>
                <a:gd name="connsiteY7" fmla="*/ 353962 h 1317523"/>
                <a:gd name="connsiteX8" fmla="*/ 68857 w 1592857"/>
                <a:gd name="connsiteY8" fmla="*/ 442452 h 1317523"/>
                <a:gd name="connsiteX9" fmla="*/ 59025 w 1592857"/>
                <a:gd name="connsiteY9" fmla="*/ 530942 h 1317523"/>
                <a:gd name="connsiteX10" fmla="*/ 49193 w 1592857"/>
                <a:gd name="connsiteY10" fmla="*/ 560439 h 1317523"/>
                <a:gd name="connsiteX11" fmla="*/ 39361 w 1592857"/>
                <a:gd name="connsiteY11" fmla="*/ 599768 h 1317523"/>
                <a:gd name="connsiteX12" fmla="*/ 19696 w 1592857"/>
                <a:gd name="connsiteY12" fmla="*/ 668594 h 1317523"/>
                <a:gd name="connsiteX13" fmla="*/ 32 w 1592857"/>
                <a:gd name="connsiteY13" fmla="*/ 1002891 h 1317523"/>
                <a:gd name="connsiteX14" fmla="*/ 29528 w 1592857"/>
                <a:gd name="connsiteY14" fmla="*/ 1120878 h 1317523"/>
                <a:gd name="connsiteX15" fmla="*/ 39361 w 1592857"/>
                <a:gd name="connsiteY15" fmla="*/ 1150375 h 1317523"/>
                <a:gd name="connsiteX16" fmla="*/ 68857 w 1592857"/>
                <a:gd name="connsiteY16" fmla="*/ 1170039 h 1317523"/>
                <a:gd name="connsiteX17" fmla="*/ 108186 w 1592857"/>
                <a:gd name="connsiteY17" fmla="*/ 1219200 h 1317523"/>
                <a:gd name="connsiteX18" fmla="*/ 137683 w 1592857"/>
                <a:gd name="connsiteY18" fmla="*/ 1248697 h 1317523"/>
                <a:gd name="connsiteX19" fmla="*/ 186845 w 1592857"/>
                <a:gd name="connsiteY19" fmla="*/ 1258529 h 1317523"/>
                <a:gd name="connsiteX20" fmla="*/ 363825 w 1592857"/>
                <a:gd name="connsiteY20" fmla="*/ 1278194 h 1317523"/>
                <a:gd name="connsiteX21" fmla="*/ 403154 w 1592857"/>
                <a:gd name="connsiteY21" fmla="*/ 1288026 h 1317523"/>
                <a:gd name="connsiteX22" fmla="*/ 432651 w 1592857"/>
                <a:gd name="connsiteY22" fmla="*/ 1297858 h 1317523"/>
                <a:gd name="connsiteX23" fmla="*/ 737451 w 1592857"/>
                <a:gd name="connsiteY23" fmla="*/ 1288026 h 1317523"/>
                <a:gd name="connsiteX24" fmla="*/ 1022586 w 1592857"/>
                <a:gd name="connsiteY24" fmla="*/ 1288026 h 1317523"/>
                <a:gd name="connsiteX25" fmla="*/ 1081580 w 1592857"/>
                <a:gd name="connsiteY25" fmla="*/ 1307691 h 1317523"/>
                <a:gd name="connsiteX26" fmla="*/ 1111077 w 1592857"/>
                <a:gd name="connsiteY26" fmla="*/ 1317523 h 1317523"/>
                <a:gd name="connsiteX27" fmla="*/ 1229064 w 1592857"/>
                <a:gd name="connsiteY27" fmla="*/ 1307691 h 1317523"/>
                <a:gd name="connsiteX28" fmla="*/ 1386380 w 1592857"/>
                <a:gd name="connsiteY28" fmla="*/ 1297858 h 1317523"/>
                <a:gd name="connsiteX29" fmla="*/ 1445374 w 1592857"/>
                <a:gd name="connsiteY29" fmla="*/ 1278194 h 1317523"/>
                <a:gd name="connsiteX30" fmla="*/ 1484703 w 1592857"/>
                <a:gd name="connsiteY30" fmla="*/ 1268362 h 1317523"/>
                <a:gd name="connsiteX31" fmla="*/ 1524032 w 1592857"/>
                <a:gd name="connsiteY31" fmla="*/ 1170039 h 1317523"/>
                <a:gd name="connsiteX32" fmla="*/ 1563361 w 1592857"/>
                <a:gd name="connsiteY32" fmla="*/ 1111046 h 1317523"/>
                <a:gd name="connsiteX33" fmla="*/ 1573193 w 1592857"/>
                <a:gd name="connsiteY33" fmla="*/ 914400 h 1317523"/>
                <a:gd name="connsiteX34" fmla="*/ 1592857 w 1592857"/>
                <a:gd name="connsiteY34" fmla="*/ 855407 h 1317523"/>
                <a:gd name="connsiteX35" fmla="*/ 1583025 w 1592857"/>
                <a:gd name="connsiteY35" fmla="*/ 786581 h 1317523"/>
                <a:gd name="connsiteX36" fmla="*/ 1573193 w 1592857"/>
                <a:gd name="connsiteY36" fmla="*/ 757084 h 1317523"/>
                <a:gd name="connsiteX37" fmla="*/ 1543696 w 1592857"/>
                <a:gd name="connsiteY37" fmla="*/ 648929 h 1317523"/>
                <a:gd name="connsiteX38" fmla="*/ 1533864 w 1592857"/>
                <a:gd name="connsiteY38" fmla="*/ 619433 h 1317523"/>
                <a:gd name="connsiteX39" fmla="*/ 1514199 w 1592857"/>
                <a:gd name="connsiteY39" fmla="*/ 589936 h 1317523"/>
                <a:gd name="connsiteX40" fmla="*/ 1494535 w 1592857"/>
                <a:gd name="connsiteY40" fmla="*/ 530942 h 1317523"/>
                <a:gd name="connsiteX41" fmla="*/ 1484703 w 1592857"/>
                <a:gd name="connsiteY41" fmla="*/ 501446 h 1317523"/>
                <a:gd name="connsiteX42" fmla="*/ 1474870 w 1592857"/>
                <a:gd name="connsiteY42" fmla="*/ 314633 h 1317523"/>
                <a:gd name="connsiteX43" fmla="*/ 1465038 w 1592857"/>
                <a:gd name="connsiteY43" fmla="*/ 285136 h 1317523"/>
                <a:gd name="connsiteX44" fmla="*/ 1445374 w 1592857"/>
                <a:gd name="connsiteY44" fmla="*/ 255639 h 1317523"/>
                <a:gd name="connsiteX45" fmla="*/ 1435541 w 1592857"/>
                <a:gd name="connsiteY45" fmla="*/ 226142 h 1317523"/>
                <a:gd name="connsiteX46" fmla="*/ 1376548 w 1592857"/>
                <a:gd name="connsiteY46" fmla="*/ 206478 h 1317523"/>
                <a:gd name="connsiteX47" fmla="*/ 1366716 w 1592857"/>
                <a:gd name="connsiteY47" fmla="*/ 127820 h 1317523"/>
                <a:gd name="connsiteX48" fmla="*/ 1327386 w 1592857"/>
                <a:gd name="connsiteY48" fmla="*/ 117988 h 1317523"/>
                <a:gd name="connsiteX49" fmla="*/ 1268393 w 1592857"/>
                <a:gd name="connsiteY49" fmla="*/ 78658 h 1317523"/>
                <a:gd name="connsiteX50" fmla="*/ 1209399 w 1592857"/>
                <a:gd name="connsiteY50" fmla="*/ 58994 h 1317523"/>
                <a:gd name="connsiteX51" fmla="*/ 1140574 w 1592857"/>
                <a:gd name="connsiteY51" fmla="*/ 29497 h 1317523"/>
                <a:gd name="connsiteX52" fmla="*/ 1002922 w 1592857"/>
                <a:gd name="connsiteY52" fmla="*/ 0 h 1317523"/>
                <a:gd name="connsiteX53" fmla="*/ 619464 w 1592857"/>
                <a:gd name="connsiteY53" fmla="*/ 9833 h 1317523"/>
                <a:gd name="connsiteX54" fmla="*/ 560470 w 1592857"/>
                <a:gd name="connsiteY54" fmla="*/ 29497 h 1317523"/>
                <a:gd name="connsiteX55" fmla="*/ 501477 w 1592857"/>
                <a:gd name="connsiteY55" fmla="*/ 68826 h 1317523"/>
                <a:gd name="connsiteX56" fmla="*/ 403154 w 1592857"/>
                <a:gd name="connsiteY56" fmla="*/ 98323 h 1317523"/>
                <a:gd name="connsiteX57" fmla="*/ 334328 w 1592857"/>
                <a:gd name="connsiteY57" fmla="*/ 117988 h 1317523"/>
                <a:gd name="connsiteX58" fmla="*/ 324496 w 1592857"/>
                <a:gd name="connsiteY58" fmla="*/ 127820 h 131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92857" h="1317523">
                  <a:moveTo>
                    <a:pt x="324496" y="127820"/>
                  </a:moveTo>
                  <a:cubicBezTo>
                    <a:pt x="314664" y="132736"/>
                    <a:pt x="289697" y="137226"/>
                    <a:pt x="275335" y="147484"/>
                  </a:cubicBezTo>
                  <a:cubicBezTo>
                    <a:pt x="265719" y="154352"/>
                    <a:pt x="264026" y="168625"/>
                    <a:pt x="255670" y="176981"/>
                  </a:cubicBezTo>
                  <a:cubicBezTo>
                    <a:pt x="247314" y="185337"/>
                    <a:pt x="236006" y="190091"/>
                    <a:pt x="226174" y="196646"/>
                  </a:cubicBezTo>
                  <a:cubicBezTo>
                    <a:pt x="219619" y="206478"/>
                    <a:pt x="214865" y="217786"/>
                    <a:pt x="206509" y="226142"/>
                  </a:cubicBezTo>
                  <a:cubicBezTo>
                    <a:pt x="198153" y="234498"/>
                    <a:pt x="183275" y="235786"/>
                    <a:pt x="177012" y="245807"/>
                  </a:cubicBezTo>
                  <a:cubicBezTo>
                    <a:pt x="118509" y="339413"/>
                    <a:pt x="194607" y="279961"/>
                    <a:pt x="127851" y="324465"/>
                  </a:cubicBezTo>
                  <a:cubicBezTo>
                    <a:pt x="124574" y="334297"/>
                    <a:pt x="123052" y="344902"/>
                    <a:pt x="118019" y="353962"/>
                  </a:cubicBezTo>
                  <a:cubicBezTo>
                    <a:pt x="61669" y="455393"/>
                    <a:pt x="91107" y="375706"/>
                    <a:pt x="68857" y="442452"/>
                  </a:cubicBezTo>
                  <a:cubicBezTo>
                    <a:pt x="65580" y="471949"/>
                    <a:pt x="63904" y="501668"/>
                    <a:pt x="59025" y="530942"/>
                  </a:cubicBezTo>
                  <a:cubicBezTo>
                    <a:pt x="57321" y="541165"/>
                    <a:pt x="52040" y="550474"/>
                    <a:pt x="49193" y="560439"/>
                  </a:cubicBezTo>
                  <a:cubicBezTo>
                    <a:pt x="45481" y="573432"/>
                    <a:pt x="43073" y="586775"/>
                    <a:pt x="39361" y="599768"/>
                  </a:cubicBezTo>
                  <a:cubicBezTo>
                    <a:pt x="11149" y="698506"/>
                    <a:pt x="50432" y="545647"/>
                    <a:pt x="19696" y="668594"/>
                  </a:cubicBezTo>
                  <a:cubicBezTo>
                    <a:pt x="13690" y="752686"/>
                    <a:pt x="32" y="930115"/>
                    <a:pt x="32" y="1002891"/>
                  </a:cubicBezTo>
                  <a:cubicBezTo>
                    <a:pt x="32" y="1126213"/>
                    <a:pt x="-2164" y="1057495"/>
                    <a:pt x="29528" y="1120878"/>
                  </a:cubicBezTo>
                  <a:cubicBezTo>
                    <a:pt x="34163" y="1130148"/>
                    <a:pt x="32886" y="1142282"/>
                    <a:pt x="39361" y="1150375"/>
                  </a:cubicBezTo>
                  <a:cubicBezTo>
                    <a:pt x="46743" y="1159602"/>
                    <a:pt x="59025" y="1163484"/>
                    <a:pt x="68857" y="1170039"/>
                  </a:cubicBezTo>
                  <a:cubicBezTo>
                    <a:pt x="84999" y="1218462"/>
                    <a:pt x="67134" y="1184990"/>
                    <a:pt x="108186" y="1219200"/>
                  </a:cubicBezTo>
                  <a:cubicBezTo>
                    <a:pt x="118868" y="1228102"/>
                    <a:pt x="125246" y="1242479"/>
                    <a:pt x="137683" y="1248697"/>
                  </a:cubicBezTo>
                  <a:cubicBezTo>
                    <a:pt x="152631" y="1256171"/>
                    <a:pt x="170531" y="1254904"/>
                    <a:pt x="186845" y="1258529"/>
                  </a:cubicBezTo>
                  <a:cubicBezTo>
                    <a:pt x="286274" y="1280625"/>
                    <a:pt x="160021" y="1263637"/>
                    <a:pt x="363825" y="1278194"/>
                  </a:cubicBezTo>
                  <a:cubicBezTo>
                    <a:pt x="376935" y="1281471"/>
                    <a:pt x="390161" y="1284314"/>
                    <a:pt x="403154" y="1288026"/>
                  </a:cubicBezTo>
                  <a:cubicBezTo>
                    <a:pt x="413119" y="1290873"/>
                    <a:pt x="422287" y="1297858"/>
                    <a:pt x="432651" y="1297858"/>
                  </a:cubicBezTo>
                  <a:cubicBezTo>
                    <a:pt x="534304" y="1297858"/>
                    <a:pt x="635851" y="1291303"/>
                    <a:pt x="737451" y="1288026"/>
                  </a:cubicBezTo>
                  <a:cubicBezTo>
                    <a:pt x="849336" y="1260055"/>
                    <a:pt x="805734" y="1267040"/>
                    <a:pt x="1022586" y="1288026"/>
                  </a:cubicBezTo>
                  <a:cubicBezTo>
                    <a:pt x="1043218" y="1290023"/>
                    <a:pt x="1061915" y="1301136"/>
                    <a:pt x="1081580" y="1307691"/>
                  </a:cubicBezTo>
                  <a:lnTo>
                    <a:pt x="1111077" y="1317523"/>
                  </a:lnTo>
                  <a:lnTo>
                    <a:pt x="1229064" y="1307691"/>
                  </a:lnTo>
                  <a:cubicBezTo>
                    <a:pt x="1281471" y="1303948"/>
                    <a:pt x="1334321" y="1304957"/>
                    <a:pt x="1386380" y="1297858"/>
                  </a:cubicBezTo>
                  <a:cubicBezTo>
                    <a:pt x="1406918" y="1295057"/>
                    <a:pt x="1425265" y="1283221"/>
                    <a:pt x="1445374" y="1278194"/>
                  </a:cubicBezTo>
                  <a:lnTo>
                    <a:pt x="1484703" y="1268362"/>
                  </a:lnTo>
                  <a:cubicBezTo>
                    <a:pt x="1548500" y="1225829"/>
                    <a:pt x="1485194" y="1278783"/>
                    <a:pt x="1524032" y="1170039"/>
                  </a:cubicBezTo>
                  <a:cubicBezTo>
                    <a:pt x="1531981" y="1147782"/>
                    <a:pt x="1563361" y="1111046"/>
                    <a:pt x="1563361" y="1111046"/>
                  </a:cubicBezTo>
                  <a:cubicBezTo>
                    <a:pt x="1566638" y="1045497"/>
                    <a:pt x="1565670" y="979598"/>
                    <a:pt x="1573193" y="914400"/>
                  </a:cubicBezTo>
                  <a:cubicBezTo>
                    <a:pt x="1575569" y="893809"/>
                    <a:pt x="1592857" y="855407"/>
                    <a:pt x="1592857" y="855407"/>
                  </a:cubicBezTo>
                  <a:cubicBezTo>
                    <a:pt x="1589580" y="832465"/>
                    <a:pt x="1587570" y="809306"/>
                    <a:pt x="1583025" y="786581"/>
                  </a:cubicBezTo>
                  <a:cubicBezTo>
                    <a:pt x="1580992" y="776418"/>
                    <a:pt x="1575707" y="767139"/>
                    <a:pt x="1573193" y="757084"/>
                  </a:cubicBezTo>
                  <a:cubicBezTo>
                    <a:pt x="1545400" y="645911"/>
                    <a:pt x="1585881" y="775484"/>
                    <a:pt x="1543696" y="648929"/>
                  </a:cubicBezTo>
                  <a:cubicBezTo>
                    <a:pt x="1540419" y="639097"/>
                    <a:pt x="1539613" y="628056"/>
                    <a:pt x="1533864" y="619433"/>
                  </a:cubicBezTo>
                  <a:lnTo>
                    <a:pt x="1514199" y="589936"/>
                  </a:lnTo>
                  <a:lnTo>
                    <a:pt x="1494535" y="530942"/>
                  </a:lnTo>
                  <a:lnTo>
                    <a:pt x="1484703" y="501446"/>
                  </a:lnTo>
                  <a:cubicBezTo>
                    <a:pt x="1481425" y="439175"/>
                    <a:pt x="1480516" y="376734"/>
                    <a:pt x="1474870" y="314633"/>
                  </a:cubicBezTo>
                  <a:cubicBezTo>
                    <a:pt x="1473932" y="304311"/>
                    <a:pt x="1469673" y="294406"/>
                    <a:pt x="1465038" y="285136"/>
                  </a:cubicBezTo>
                  <a:cubicBezTo>
                    <a:pt x="1459753" y="274567"/>
                    <a:pt x="1450659" y="266208"/>
                    <a:pt x="1445374" y="255639"/>
                  </a:cubicBezTo>
                  <a:cubicBezTo>
                    <a:pt x="1440739" y="246369"/>
                    <a:pt x="1443975" y="232166"/>
                    <a:pt x="1435541" y="226142"/>
                  </a:cubicBezTo>
                  <a:cubicBezTo>
                    <a:pt x="1418674" y="214094"/>
                    <a:pt x="1376548" y="206478"/>
                    <a:pt x="1376548" y="206478"/>
                  </a:cubicBezTo>
                  <a:cubicBezTo>
                    <a:pt x="1373271" y="180259"/>
                    <a:pt x="1379548" y="150918"/>
                    <a:pt x="1366716" y="127820"/>
                  </a:cubicBezTo>
                  <a:cubicBezTo>
                    <a:pt x="1360153" y="116007"/>
                    <a:pt x="1339473" y="124031"/>
                    <a:pt x="1327386" y="117988"/>
                  </a:cubicBezTo>
                  <a:cubicBezTo>
                    <a:pt x="1306247" y="107419"/>
                    <a:pt x="1290814" y="86131"/>
                    <a:pt x="1268393" y="78658"/>
                  </a:cubicBezTo>
                  <a:cubicBezTo>
                    <a:pt x="1248728" y="72103"/>
                    <a:pt x="1227939" y="68264"/>
                    <a:pt x="1209399" y="58994"/>
                  </a:cubicBezTo>
                  <a:cubicBezTo>
                    <a:pt x="1177168" y="42878"/>
                    <a:pt x="1172401" y="38177"/>
                    <a:pt x="1140574" y="29497"/>
                  </a:cubicBezTo>
                  <a:cubicBezTo>
                    <a:pt x="1063579" y="8499"/>
                    <a:pt x="1073081" y="11694"/>
                    <a:pt x="1002922" y="0"/>
                  </a:cubicBezTo>
                  <a:cubicBezTo>
                    <a:pt x="875103" y="3278"/>
                    <a:pt x="747042" y="1328"/>
                    <a:pt x="619464" y="9833"/>
                  </a:cubicBezTo>
                  <a:cubicBezTo>
                    <a:pt x="598782" y="11212"/>
                    <a:pt x="560470" y="29497"/>
                    <a:pt x="560470" y="29497"/>
                  </a:cubicBezTo>
                  <a:cubicBezTo>
                    <a:pt x="540806" y="42607"/>
                    <a:pt x="523898" y="61352"/>
                    <a:pt x="501477" y="68826"/>
                  </a:cubicBezTo>
                  <a:cubicBezTo>
                    <a:pt x="361305" y="115551"/>
                    <a:pt x="507156" y="68609"/>
                    <a:pt x="403154" y="98323"/>
                  </a:cubicBezTo>
                  <a:cubicBezTo>
                    <a:pt x="304375" y="126545"/>
                    <a:pt x="457329" y="87235"/>
                    <a:pt x="334328" y="117988"/>
                  </a:cubicBezTo>
                  <a:cubicBezTo>
                    <a:pt x="302105" y="139470"/>
                    <a:pt x="334328" y="122904"/>
                    <a:pt x="324496" y="127820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cxnSpLocks/>
              <a:endCxn id="11" idx="49"/>
            </p:cNvCxnSpPr>
            <p:nvPr/>
          </p:nvCxnSpPr>
          <p:spPr>
            <a:xfrm flipH="1">
              <a:off x="5102942" y="1844722"/>
              <a:ext cx="260958" cy="268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26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871" y="575634"/>
            <a:ext cx="3406332" cy="294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read_task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96465" y="575634"/>
            <a:ext cx="3451122" cy="294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feature_task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0542" y="575634"/>
            <a:ext cx="2959513" cy="294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ml_task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4444" y="1248697"/>
            <a:ext cx="3206006" cy="24622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tabLst>
                <a:tab pos="225425" algn="l"/>
              </a:tabLst>
            </a:pPr>
            <a:r>
              <a:rPr lang="en-US" sz="1400" dirty="0" err="1"/>
              <a:t>Host_IO_Receive</a:t>
            </a:r>
            <a:r>
              <a:rPr lang="en-US" sz="1400" dirty="0"/>
              <a:t>()</a:t>
            </a:r>
          </a:p>
          <a:p>
            <a:pPr marL="225425" lvl="1">
              <a:tabLst>
                <a:tab pos="225425" algn="l"/>
              </a:tabLst>
            </a:pPr>
            <a:r>
              <a:rPr lang="en-US" sz="1400" dirty="0" err="1"/>
              <a:t>process_host_command</a:t>
            </a:r>
            <a:r>
              <a:rPr lang="en-US" sz="1400" dirty="0"/>
              <a:t>()</a:t>
            </a:r>
          </a:p>
          <a:p>
            <a:pPr marL="461963" lvl="2">
              <a:tabLst>
                <a:tab pos="225425" algn="l"/>
              </a:tabLst>
            </a:pPr>
            <a:r>
              <a:rPr lang="en-US" sz="1400" dirty="0" err="1"/>
              <a:t>device_info_command</a:t>
            </a:r>
            <a:endParaRPr lang="en-US" sz="1400" dirty="0"/>
          </a:p>
          <a:p>
            <a:pPr marL="461963" lvl="2">
              <a:tabLst>
                <a:tab pos="225425" algn="l"/>
              </a:tabLst>
            </a:pPr>
            <a:r>
              <a:rPr lang="en-US" sz="1400" dirty="0"/>
              <a:t>feature enable/disable</a:t>
            </a:r>
          </a:p>
          <a:p>
            <a:pPr marL="461963" lvl="2">
              <a:tabLst>
                <a:tab pos="225425" algn="l"/>
              </a:tabLst>
            </a:pPr>
            <a:r>
              <a:rPr lang="en-US" sz="1400" b="1" dirty="0"/>
              <a:t>set </a:t>
            </a:r>
            <a:r>
              <a:rPr lang="en-US" sz="1400" b="1" dirty="0" err="1"/>
              <a:t>Gmm</a:t>
            </a:r>
            <a:r>
              <a:rPr lang="en-US" sz="1400" b="1" dirty="0"/>
              <a:t> Configuration</a:t>
            </a:r>
          </a:p>
          <a:p>
            <a:pPr marL="461963" lvl="2">
              <a:tabLst>
                <a:tab pos="225425" algn="l"/>
              </a:tabLst>
            </a:pPr>
            <a:r>
              <a:rPr lang="en-US" sz="1400" b="1" dirty="0"/>
              <a:t>set SVM Configuration</a:t>
            </a:r>
          </a:p>
          <a:p>
            <a:pPr marL="461963" lvl="2">
              <a:tabLst>
                <a:tab pos="225425" algn="l"/>
              </a:tabLst>
            </a:pPr>
            <a:r>
              <a:rPr lang="en-US" sz="1400" b="1" dirty="0"/>
              <a:t>set Ensemble Configuration</a:t>
            </a:r>
          </a:p>
          <a:p>
            <a:pPr marL="461963" lvl="2">
              <a:tabLst>
                <a:tab pos="225425" algn="l"/>
              </a:tabLst>
            </a:pPr>
            <a:r>
              <a:rPr lang="en-US" sz="1400" dirty="0" err="1"/>
              <a:t>processSetModelModeCommand</a:t>
            </a:r>
            <a:r>
              <a:rPr lang="en-US" sz="1400" dirty="0"/>
              <a:t>()</a:t>
            </a:r>
          </a:p>
          <a:p>
            <a:pPr marL="461963" lvl="2">
              <a:tabLst>
                <a:tab pos="225425" algn="l"/>
              </a:tabLst>
            </a:pPr>
            <a:r>
              <a:rPr lang="en-US" sz="1400" dirty="0"/>
              <a:t>Read Sample Rates</a:t>
            </a:r>
          </a:p>
          <a:p>
            <a:pPr marL="461963" lvl="2">
              <a:tabLst>
                <a:tab pos="225425" algn="l"/>
              </a:tabLst>
            </a:pPr>
            <a:r>
              <a:rPr lang="en-US" sz="1400" dirty="0" err="1"/>
              <a:t>disableAllModels</a:t>
            </a:r>
            <a:r>
              <a:rPr lang="en-US" sz="1400" dirty="0"/>
              <a:t> (STOP)</a:t>
            </a:r>
          </a:p>
          <a:p>
            <a:pPr>
              <a:tabLst>
                <a:tab pos="225425" algn="l"/>
                <a:tab pos="461963" algn="l"/>
              </a:tabLst>
            </a:pP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826295" y="1248697"/>
            <a:ext cx="283244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process_ML_command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/>
              <a:t>RUN Command</a:t>
            </a:r>
          </a:p>
          <a:p>
            <a:pPr lvl="1"/>
            <a:r>
              <a:rPr lang="en-US" sz="1400" dirty="0"/>
              <a:t>Train Command</a:t>
            </a:r>
          </a:p>
          <a:p>
            <a:pPr lvl="1"/>
            <a:r>
              <a:rPr lang="en-US" sz="1400" dirty="0"/>
              <a:t>Train Ensemble Dependencies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7261" y="4790171"/>
            <a:ext cx="3387594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Functions not clearing the global command: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DeviceInfo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feature enable/disable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read sample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67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1895" y="367762"/>
            <a:ext cx="2191409" cy="2547126"/>
          </a:xfrm>
          <a:prstGeom prst="rect">
            <a:avLst/>
          </a:prstGeom>
        </p:spPr>
      </p:pic>
      <p:pic>
        <p:nvPicPr>
          <p:cNvPr id="3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29" y="273401"/>
            <a:ext cx="2036562" cy="1280160"/>
          </a:xfrm>
          <a:prstGeom prst="rect">
            <a:avLst/>
          </a:prstGeom>
        </p:spPr>
      </p:pic>
      <p:pic>
        <p:nvPicPr>
          <p:cNvPr id="4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281" y="2131693"/>
            <a:ext cx="1958924" cy="2529896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3783" y="3202592"/>
            <a:ext cx="1126301" cy="82296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4750" y="5019777"/>
            <a:ext cx="2343972" cy="1645920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8491" y="467582"/>
            <a:ext cx="2191409" cy="2563746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84598" y="2527553"/>
            <a:ext cx="2076763" cy="2570480"/>
          </a:xfrm>
          <a:prstGeom prst="rect">
            <a:avLst/>
          </a:prstGeom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4960" y="192302"/>
            <a:ext cx="2044759" cy="1639773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36322" y="274238"/>
            <a:ext cx="2044759" cy="1639773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2535" y="367762"/>
            <a:ext cx="2055405" cy="164592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47465" y="2746358"/>
            <a:ext cx="2343972" cy="192024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>
            <a:off x="2025807" y="2565771"/>
            <a:ext cx="862642" cy="13296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4656866" y="585267"/>
            <a:ext cx="1271625" cy="11214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3866454" y="1593940"/>
            <a:ext cx="2333920" cy="540861"/>
          </a:xfrm>
          <a:prstGeom prst="bentConnector3">
            <a:avLst>
              <a:gd name="adj1" fmla="val 1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773691" y="3330024"/>
            <a:ext cx="2000090" cy="18822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7771002" y="2914888"/>
            <a:ext cx="1176465" cy="699184"/>
          </a:xfrm>
          <a:prstGeom prst="bentConnector3">
            <a:avLst>
              <a:gd name="adj1" fmla="val 690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6840928" y="4089704"/>
            <a:ext cx="1113343" cy="74680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10856625" y="2364833"/>
            <a:ext cx="1195058" cy="534842"/>
          </a:xfrm>
          <a:prstGeom prst="bentConnector3">
            <a:avLst>
              <a:gd name="adj1" fmla="val -5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5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51450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521259" y="1528002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363" y="14646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19473" y="731821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577" y="668448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37763" y="795214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117691" y="5584484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9795" y="552111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125236" y="775585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57340" y="712212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17714" y="840476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6797643" y="813302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4068" y="758983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797643" y="992863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46345" y="929490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186153" y="857074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9666082" y="4695730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52507" y="464141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666082" y="4875291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14784" y="4811918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3500" y="5507700"/>
            <a:ext cx="1899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MAX_FEATURE_SAMPLES-1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9646466" y="3227561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424250" y="3164189"/>
            <a:ext cx="1235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End position-Feature Buffer Size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113290" y="4167612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91074" y="4104240"/>
            <a:ext cx="1235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End position-Feature Buffer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3419" y="6006790"/>
            <a:ext cx="944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write occurs at mod(end position+1, MAX_FEATURE_SAMPLES)</a:t>
            </a:r>
          </a:p>
          <a:p>
            <a:r>
              <a:rPr lang="en-US" dirty="0"/>
              <a:t>Gray entries are those required for model training when Feature buffer size &lt; max feature samples.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6337" y="18106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end position = -1;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67133" y="198900"/>
            <a:ext cx="890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Need full_buffer flag = false for first pass through buffer to ensure we don’t grab more samples than are available.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82281" y="172016"/>
            <a:ext cx="3980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OUTDATED</a:t>
            </a:r>
          </a:p>
        </p:txBody>
      </p:sp>
    </p:spTree>
    <p:extLst>
      <p:ext uri="{BB962C8B-B14F-4D97-AF65-F5344CB8AC3E}">
        <p14:creationId xmlns:p14="http://schemas.microsoft.com/office/powerpoint/2010/main" val="2938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51450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521259" y="1528002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363" y="14646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19473" y="731821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577" y="668448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37763" y="795214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117691" y="5584484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9795" y="552111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3214" y="4113311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17714" y="840476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6797643" y="813302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4068" y="758983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779240" y="4378703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47487" y="4320381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186153" y="857074"/>
          <a:ext cx="665933" cy="4980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6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9666082" y="4695730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52507" y="464141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position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5541" y="3173260"/>
            <a:ext cx="1168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Start position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3500" y="5507700"/>
            <a:ext cx="1899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MAX_FEATURE_SAMPLES-1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9646466" y="3227561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13290" y="4167612"/>
            <a:ext cx="516048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23419" y="6006790"/>
            <a:ext cx="944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write occurs at mod(end position+1, MAX_FEATURE_SAMPLES)</a:t>
            </a:r>
          </a:p>
          <a:p>
            <a:r>
              <a:rPr lang="en-US" dirty="0"/>
              <a:t>Gray entries are those required for model training when Feature buffer size &lt; max feature samples.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6337" y="18106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end position = -1;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67133" y="198900"/>
            <a:ext cx="890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Need full_buffer flag = false for first pass through buffer to ensure we don’t grab more samples than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32238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9839" y="0"/>
            <a:ext cx="147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599" y="6079664"/>
            <a:ext cx="3163614" cy="474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interrupts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599" y="5674689"/>
            <a:ext cx="3163614" cy="383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flash_config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57599" y="4781499"/>
            <a:ext cx="3163614" cy="87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57599" y="263229"/>
            <a:ext cx="3163614" cy="4193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57599" y="4065992"/>
            <a:ext cx="3163614" cy="3892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RW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57599" y="2542401"/>
            <a:ext cx="3163614" cy="1327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 ZI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57599" y="1529128"/>
            <a:ext cx="3163614" cy="6885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3" name="Right Arrow 12"/>
          <p:cNvSpPr/>
          <p:nvPr/>
        </p:nvSpPr>
        <p:spPr>
          <a:xfrm rot="16200000">
            <a:off x="6253655" y="1600339"/>
            <a:ext cx="441434" cy="324625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57599" y="263227"/>
            <a:ext cx="3163614" cy="7723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6253654" y="652507"/>
            <a:ext cx="441434" cy="324625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91895" y="6337910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0000 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91895" y="601261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0000 03FF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1895" y="5595581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0000 040F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91895" y="5834205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0000 0400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91895" y="5423719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0000 0410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91895" y="4718836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001F FFFF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91895" y="171804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2002 FFFF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91895" y="814024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2002 FBFF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496680" y="4235574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0x 2000 0000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870891" y="2542402"/>
            <a:ext cx="336331" cy="1912870"/>
          </a:xfrm>
          <a:prstGeom prst="rightBrace">
            <a:avLst>
              <a:gd name="adj1" fmla="val 24062"/>
              <a:gd name="adj2" fmla="val 56366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94180" y="3421179"/>
            <a:ext cx="451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configMINIMAL_STACK_SIZE</a:t>
            </a:r>
            <a:r>
              <a:rPr lang="en-US" dirty="0"/>
              <a:t> affects this size. It is also used to indicate “</a:t>
            </a:r>
            <a:r>
              <a:rPr lang="en-US" dirty="0" err="1"/>
              <a:t>usStackDepth</a:t>
            </a:r>
            <a:r>
              <a:rPr lang="en-US" dirty="0"/>
              <a:t>” of </a:t>
            </a:r>
            <a:r>
              <a:rPr lang="en-US" dirty="0" err="1"/>
              <a:t>xTaskCreate</a:t>
            </a:r>
            <a:r>
              <a:rPr lang="en-US" dirty="0"/>
              <a:t>().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4727" y="2609067"/>
            <a:ext cx="3163614" cy="444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heap_4.o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6878921" y="1539406"/>
            <a:ext cx="247092" cy="678285"/>
          </a:xfrm>
          <a:prstGeom prst="rightBrac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/>
          <p:cNvSpPr/>
          <p:nvPr/>
        </p:nvSpPr>
        <p:spPr>
          <a:xfrm>
            <a:off x="6873567" y="2631851"/>
            <a:ext cx="252445" cy="452701"/>
          </a:xfrm>
          <a:prstGeom prst="rightBrace">
            <a:avLst>
              <a:gd name="adj1" fmla="val 24015"/>
              <a:gd name="adj2" fmla="val 36070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10094" y="1649901"/>
            <a:ext cx="44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by __</a:t>
            </a:r>
            <a:r>
              <a:rPr lang="en-US" dirty="0" err="1"/>
              <a:t>size_heap</a:t>
            </a:r>
            <a:r>
              <a:rPr lang="en-US" dirty="0"/>
              <a:t>__ in linker file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56900" y="2609067"/>
            <a:ext cx="44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by </a:t>
            </a:r>
            <a:r>
              <a:rPr lang="en-US" dirty="0" err="1"/>
              <a:t>configTOTAL_HEAP_SIZE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>
            <a:off x="6878921" y="334197"/>
            <a:ext cx="247092" cy="678285"/>
          </a:xfrm>
          <a:prstGeom prst="rightBrac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210094" y="444692"/>
            <a:ext cx="44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by __</a:t>
            </a:r>
            <a:r>
              <a:rPr lang="en-US" dirty="0" err="1"/>
              <a:t>size_cstack</a:t>
            </a:r>
            <a:r>
              <a:rPr lang="en-US" dirty="0"/>
              <a:t>__ in linker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879" y="2646576"/>
            <a:ext cx="305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pvPortMalloc</a:t>
            </a:r>
            <a:r>
              <a:rPr lang="en-US" dirty="0">
                <a:solidFill>
                  <a:schemeClr val="accent1"/>
                </a:solidFill>
              </a:rPr>
              <a:t>() assigns here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2943168" y="2726396"/>
            <a:ext cx="519665" cy="251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64" y="346679"/>
            <a:ext cx="8988552" cy="599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1904" y="1075657"/>
            <a:ext cx="20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comboBoxGmmModelChoice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84100" y="1510180"/>
            <a:ext cx="166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textBoxGmmNewName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4228" y="1648679"/>
            <a:ext cx="1858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comboBoxGmmDimension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21747" y="1787179"/>
            <a:ext cx="1362353" cy="100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9613" y="2064178"/>
            <a:ext cx="17402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comboBoxMaxGaussians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87098" y="2266738"/>
            <a:ext cx="22882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comboBoxGmmFeatureBufferSize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7496" y="2479676"/>
            <a:ext cx="22378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comboBoxGmmComputeInterval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94427" y="2979174"/>
            <a:ext cx="2093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scrollBarGmmConfidenceLevel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624052" y="3436836"/>
            <a:ext cx="26143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numericUpDownGmmConfidenceLevel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279898" y="3117673"/>
            <a:ext cx="334321" cy="313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2349" y="3283871"/>
            <a:ext cx="22545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buttonUpdateFeatureSelections2</a:t>
            </a:r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4666877" y="3422371"/>
            <a:ext cx="517681" cy="257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350" y="3560870"/>
            <a:ext cx="17456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comboBoxGmmFeature1</a:t>
            </a: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1844956" y="3699370"/>
            <a:ext cx="979306" cy="14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350" y="3828782"/>
            <a:ext cx="17456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comboBoxGmmFeature2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1844956" y="3967282"/>
            <a:ext cx="979306" cy="9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535" y="4096694"/>
            <a:ext cx="130471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buttonApplyGmm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82251" y="4220728"/>
            <a:ext cx="569336" cy="315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3828" y="4759871"/>
            <a:ext cx="19934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buttonDownloadGmmModel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103585" y="5604387"/>
            <a:ext cx="16199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buttonSaveGmmImage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02923" y="4919063"/>
            <a:ext cx="443400" cy="627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74363" y="4044641"/>
            <a:ext cx="17406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buttonGmmStartTraining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78100" y="4324586"/>
            <a:ext cx="31032" cy="312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15078" y="5407929"/>
            <a:ext cx="11941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buttonGmmRun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flipV="1">
            <a:off x="3612133" y="4636687"/>
            <a:ext cx="74966" cy="771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4385" y="4082228"/>
            <a:ext cx="12327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buttonGmmStop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>
            <a:off x="4334385" y="4220728"/>
            <a:ext cx="1260" cy="34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03174" y="5684928"/>
            <a:ext cx="12710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buttonGmmClear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4209187" y="5009997"/>
            <a:ext cx="520129" cy="632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79898" y="4419693"/>
            <a:ext cx="14212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buttonRedrawGmm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938145" y="5185282"/>
            <a:ext cx="17654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buttonGmmDeleteModel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045837" y="4919063"/>
            <a:ext cx="92864" cy="313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013387" y="4871497"/>
            <a:ext cx="16189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tabControlGmmDetails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5594" y="5157668"/>
            <a:ext cx="168552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TabPages</a:t>
            </a:r>
            <a:r>
              <a:rPr lang="en-US" sz="1200" dirty="0"/>
              <a:t> are:</a:t>
            </a:r>
          </a:p>
          <a:p>
            <a:r>
              <a:rPr lang="en-US" sz="1200" dirty="0" err="1"/>
              <a:t>tabGmmDisplay</a:t>
            </a:r>
            <a:endParaRPr lang="en-US" sz="1200" dirty="0"/>
          </a:p>
          <a:p>
            <a:r>
              <a:rPr lang="en-US" sz="1200" dirty="0" err="1"/>
              <a:t>tabGmmModel</a:t>
            </a:r>
            <a:endParaRPr lang="en-US" sz="1200" dirty="0"/>
          </a:p>
          <a:p>
            <a:r>
              <a:rPr lang="en-US" sz="1200" dirty="0" err="1"/>
              <a:t>tabGmmSurfacePlot</a:t>
            </a:r>
            <a:endParaRPr lang="en-US" sz="1200" dirty="0"/>
          </a:p>
          <a:p>
            <a:r>
              <a:rPr lang="en-US" sz="1200" dirty="0" err="1"/>
              <a:t>tabGmmConfidencePlot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54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51" y="317183"/>
            <a:ext cx="8988552" cy="599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134" y="1035671"/>
            <a:ext cx="193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comboBoxSvmModelChoice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05357" y="1432444"/>
            <a:ext cx="1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textBoxSvmNewName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4228" y="1648679"/>
            <a:ext cx="1775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comboBoxSvmDimension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21747" y="1787179"/>
            <a:ext cx="1362353" cy="100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0167" y="1995989"/>
            <a:ext cx="23391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comboBoxMaxSvmSupportVectors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87098" y="2266738"/>
            <a:ext cx="22882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comboBoxSvmFeatureBufferSize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7496" y="2479676"/>
            <a:ext cx="22378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comboBoxSvmComputeInterval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94427" y="2979174"/>
            <a:ext cx="20095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scrollBarSvmConfidenceLevel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6652" y="2887041"/>
            <a:ext cx="26143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numericUpDownSvmConfidenceLevel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79899" y="3049621"/>
            <a:ext cx="499245" cy="68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3108" y="3921402"/>
            <a:ext cx="22545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buttonUpdateFeatureSelections2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90982" y="3785182"/>
            <a:ext cx="1352126" cy="2446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350" y="3560870"/>
            <a:ext cx="1662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comboBoxSvmFeature1</a:t>
            </a: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1761472" y="3699370"/>
            <a:ext cx="1062790" cy="14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350" y="3828782"/>
            <a:ext cx="16621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comboBoxSvmFeature2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1761472" y="3967282"/>
            <a:ext cx="1062790" cy="9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535" y="4096694"/>
            <a:ext cx="12212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buttonApplySvm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82251" y="4220728"/>
            <a:ext cx="569336" cy="315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3828" y="4759871"/>
            <a:ext cx="19099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buttonDownloadSvmModel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103585" y="5604387"/>
            <a:ext cx="15365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buttonSaveSvmImage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02923" y="4919063"/>
            <a:ext cx="443400" cy="627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74363" y="4044641"/>
            <a:ext cx="165712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buttonSvmStartTraining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78100" y="4324586"/>
            <a:ext cx="31032" cy="312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15078" y="5407929"/>
            <a:ext cx="11106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buttonSvmRun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flipV="1">
            <a:off x="3570391" y="4636687"/>
            <a:ext cx="116708" cy="771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4385" y="4082228"/>
            <a:ext cx="11492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buttonSvmStop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>
            <a:off x="4334385" y="4220728"/>
            <a:ext cx="1260" cy="34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03174" y="5684928"/>
            <a:ext cx="11875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buttonSvmClear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4209187" y="5009997"/>
            <a:ext cx="520129" cy="632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79898" y="4419693"/>
            <a:ext cx="13378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buttonRedrawSvm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938145" y="5185282"/>
            <a:ext cx="16819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buttonSvmDeleteModel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045837" y="4919063"/>
            <a:ext cx="92864" cy="313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013387" y="4871497"/>
            <a:ext cx="153542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tabControlSvmDetails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5594" y="5157668"/>
            <a:ext cx="160204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TabPages</a:t>
            </a:r>
            <a:r>
              <a:rPr lang="en-US" sz="1200" dirty="0"/>
              <a:t> are:</a:t>
            </a:r>
          </a:p>
          <a:p>
            <a:r>
              <a:rPr lang="en-US" sz="1200" dirty="0" err="1"/>
              <a:t>tabSvmDisplay</a:t>
            </a:r>
            <a:endParaRPr lang="en-US" sz="1200" dirty="0"/>
          </a:p>
          <a:p>
            <a:r>
              <a:rPr lang="en-US" sz="1200" dirty="0" err="1"/>
              <a:t>tabSvmModel</a:t>
            </a:r>
            <a:endParaRPr lang="en-US" sz="1200" dirty="0"/>
          </a:p>
          <a:p>
            <a:r>
              <a:rPr lang="en-US" sz="1200" dirty="0" err="1"/>
              <a:t>tabSvmSurfacePlot</a:t>
            </a:r>
            <a:endParaRPr lang="en-US" sz="1200" dirty="0"/>
          </a:p>
          <a:p>
            <a:r>
              <a:rPr lang="en-US" sz="1200" dirty="0" err="1"/>
              <a:t>tabSvmConfidencePlot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4228" y="2682729"/>
            <a:ext cx="15063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comboBoxSvmKernel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82251" y="2780997"/>
            <a:ext cx="1464072" cy="95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828" y="3313367"/>
            <a:ext cx="14500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hScrollBarSvmSigma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0" idx="3"/>
          </p:cNvCxnSpPr>
          <p:nvPr/>
        </p:nvCxnSpPr>
        <p:spPr>
          <a:xfrm flipV="1">
            <a:off x="1663840" y="3345906"/>
            <a:ext cx="1835311" cy="105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29750" y="3190063"/>
            <a:ext cx="18815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numericUpDownSvmSigma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38701" y="3312928"/>
            <a:ext cx="503105" cy="5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8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4" y="781241"/>
            <a:ext cx="8394700" cy="55964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3387" y="1052738"/>
            <a:ext cx="1614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textBoxSvmXAxisMean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506736" y="1764872"/>
            <a:ext cx="1598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textBoxSvmYAxisMean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798122" y="3715223"/>
            <a:ext cx="1879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textBoxSvmSupportVectors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063882" y="2754716"/>
            <a:ext cx="1452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textBoxSvmXAxisStd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506736" y="2221605"/>
            <a:ext cx="2676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textBoxActualNumberOfSupportVectors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467966" y="1971233"/>
            <a:ext cx="1436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textBoxSvmYAxisStd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42182" y="1329737"/>
            <a:ext cx="249382" cy="641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5790011" y="2092214"/>
            <a:ext cx="342934" cy="662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11607" y="720436"/>
            <a:ext cx="3990406" cy="3243246"/>
            <a:chOff x="3511607" y="720436"/>
            <a:chExt cx="3990406" cy="3243246"/>
          </a:xfrm>
        </p:grpSpPr>
        <p:sp>
          <p:nvSpPr>
            <p:cNvPr id="65" name="TextBox 64"/>
            <p:cNvSpPr txBox="1"/>
            <p:nvPr/>
          </p:nvSpPr>
          <p:spPr>
            <a:xfrm flipH="1">
              <a:off x="5509349" y="1881795"/>
              <a:ext cx="4899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4455667" y="930065"/>
              <a:ext cx="4188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3654718" y="3103918"/>
              <a:ext cx="44749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4614259" y="1282087"/>
              <a:ext cx="5555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6105832" y="3641216"/>
              <a:ext cx="4981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033148" y="1898429"/>
              <a:ext cx="47886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TP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511607" y="3945209"/>
              <a:ext cx="3703781" cy="184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3511607" y="720436"/>
              <a:ext cx="7127" cy="3224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207404" y="1760213"/>
              <a:ext cx="167148" cy="167148"/>
              <a:chOff x="7047345" y="1350743"/>
              <a:chExt cx="503829" cy="503829"/>
            </a:xfrm>
          </p:grpSpPr>
          <p:cxnSp>
            <p:nvCxnSpPr>
              <p:cNvPr id="8" name="Straight Connector 7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359804" y="1912613"/>
              <a:ext cx="167148" cy="167148"/>
              <a:chOff x="7047345" y="1350743"/>
              <a:chExt cx="503829" cy="503829"/>
            </a:xfrm>
          </p:grpSpPr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652337" y="2065013"/>
              <a:ext cx="167148" cy="167148"/>
              <a:chOff x="7047345" y="1350743"/>
              <a:chExt cx="503829" cy="503829"/>
            </a:xfrm>
          </p:grpSpPr>
          <p:cxnSp>
            <p:nvCxnSpPr>
              <p:cNvPr id="16" name="Straight Connector 15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359804" y="2235423"/>
              <a:ext cx="167148" cy="167148"/>
              <a:chOff x="7047345" y="1350743"/>
              <a:chExt cx="503829" cy="503829"/>
            </a:xfrm>
          </p:grpSpPr>
          <p:cxnSp>
            <p:nvCxnSpPr>
              <p:cNvPr id="19" name="Straight Connector 18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817004" y="2369813"/>
              <a:ext cx="167148" cy="167148"/>
              <a:chOff x="7047345" y="1350743"/>
              <a:chExt cx="503829" cy="503829"/>
            </a:xfrm>
          </p:grpSpPr>
          <p:cxnSp>
            <p:nvCxnSpPr>
              <p:cNvPr id="22" name="Straight Connector 21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998900" y="2188951"/>
              <a:ext cx="167148" cy="167148"/>
              <a:chOff x="7047345" y="1350743"/>
              <a:chExt cx="503829" cy="503829"/>
            </a:xfrm>
          </p:grpSpPr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998900" y="1897865"/>
              <a:ext cx="167148" cy="167148"/>
              <a:chOff x="7047345" y="1350743"/>
              <a:chExt cx="503829" cy="503829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2700000">
              <a:off x="3935064" y="3075270"/>
              <a:ext cx="167148" cy="167148"/>
              <a:chOff x="7047345" y="1350743"/>
              <a:chExt cx="503829" cy="503829"/>
            </a:xfrm>
          </p:grpSpPr>
          <p:cxnSp>
            <p:nvCxnSpPr>
              <p:cNvPr id="31" name="Straight Connector 30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2700000">
              <a:off x="4758011" y="1050057"/>
              <a:ext cx="167148" cy="167148"/>
              <a:chOff x="7047345" y="1350743"/>
              <a:chExt cx="503829" cy="503829"/>
            </a:xfrm>
          </p:grpSpPr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2700000">
              <a:off x="6105832" y="3545651"/>
              <a:ext cx="167148" cy="167148"/>
              <a:chOff x="7047345" y="1350743"/>
              <a:chExt cx="503829" cy="503829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378269" y="1994556"/>
              <a:ext cx="167148" cy="170410"/>
              <a:chOff x="8123929" y="2336353"/>
              <a:chExt cx="167148" cy="17041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123929" y="233961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50" name="Straight Connector 49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8123929" y="2336353"/>
                <a:ext cx="167148" cy="16714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07375" y="1790607"/>
              <a:ext cx="168042" cy="174762"/>
              <a:chOff x="5046481" y="3449632"/>
              <a:chExt cx="168042" cy="17476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046481" y="345724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37" name="Straight Connector 36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5047375" y="3449632"/>
                <a:ext cx="167148" cy="16714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H="1" flipV="1">
              <a:off x="5247142" y="2350103"/>
              <a:ext cx="245283" cy="330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753564" y="2678022"/>
              <a:ext cx="250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Predicted region of nominal behavior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87407" y="3024017"/>
              <a:ext cx="2010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Region of Abnormal behavior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4787094" y="1526119"/>
              <a:ext cx="0" cy="242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3935064" y="1559086"/>
              <a:ext cx="1428433" cy="10216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45417" y="1133631"/>
              <a:ext cx="166385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Red = Anomaly</a:t>
              </a:r>
            </a:p>
            <a:p>
              <a:r>
                <a:rPr lang="en-US" sz="1200" dirty="0"/>
                <a:t>Green = Nominal</a:t>
              </a:r>
            </a:p>
            <a:p>
              <a:r>
                <a:rPr lang="en-US" sz="1200" dirty="0"/>
                <a:t>Circle = Prediction Error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 rot="2700000">
              <a:off x="6637815" y="1198513"/>
              <a:ext cx="167148" cy="167148"/>
              <a:chOff x="7047345" y="1350743"/>
              <a:chExt cx="503829" cy="503829"/>
            </a:xfrm>
          </p:grpSpPr>
          <p:cxnSp>
            <p:nvCxnSpPr>
              <p:cNvPr id="60" name="Straight Connector 59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730204" y="1374969"/>
              <a:ext cx="167148" cy="167148"/>
              <a:chOff x="7047345" y="1350743"/>
              <a:chExt cx="503829" cy="503829"/>
            </a:xfrm>
          </p:grpSpPr>
          <p:cxnSp>
            <p:nvCxnSpPr>
              <p:cNvPr id="71" name="Straight Connector 70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/>
            <p:cNvSpPr/>
            <p:nvPr/>
          </p:nvSpPr>
          <p:spPr>
            <a:xfrm>
              <a:off x="7173881" y="1575843"/>
              <a:ext cx="167148" cy="16714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09349" y="1133631"/>
              <a:ext cx="1992664" cy="6645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91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578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Mike-RMPE01</dc:creator>
  <cp:lastModifiedBy>Stanley Mike-RMPE01</cp:lastModifiedBy>
  <cp:revision>29</cp:revision>
  <cp:lastPrinted>2017-02-23T18:05:49Z</cp:lastPrinted>
  <dcterms:created xsi:type="dcterms:W3CDTF">2017-02-23T17:49:56Z</dcterms:created>
  <dcterms:modified xsi:type="dcterms:W3CDTF">2017-05-02T18:02:36Z</dcterms:modified>
</cp:coreProperties>
</file>