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 showGuides="1">
      <p:cViewPr>
        <p:scale>
          <a:sx n="90" d="100"/>
          <a:sy n="90" d="100"/>
        </p:scale>
        <p:origin x="53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BCD9-0560-4368-84A2-86D65FD4B61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FD29-F3A3-4E6C-A483-C443F78C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71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BCD9-0560-4368-84A2-86D65FD4B61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FD29-F3A3-4E6C-A483-C443F78C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44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BCD9-0560-4368-84A2-86D65FD4B61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FD29-F3A3-4E6C-A483-C443F78C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920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BCD9-0560-4368-84A2-86D65FD4B61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FD29-F3A3-4E6C-A483-C443F78C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55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BCD9-0560-4368-84A2-86D65FD4B61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FD29-F3A3-4E6C-A483-C443F78C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38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BCD9-0560-4368-84A2-86D65FD4B61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FD29-F3A3-4E6C-A483-C443F78C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12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BCD9-0560-4368-84A2-86D65FD4B61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FD29-F3A3-4E6C-A483-C443F78C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36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BCD9-0560-4368-84A2-86D65FD4B61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FD29-F3A3-4E6C-A483-C443F78C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62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BCD9-0560-4368-84A2-86D65FD4B61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FD29-F3A3-4E6C-A483-C443F78C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91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BCD9-0560-4368-84A2-86D65FD4B61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FD29-F3A3-4E6C-A483-C443F78C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11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FBCD9-0560-4368-84A2-86D65FD4B61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FFD29-F3A3-4E6C-A483-C443F78C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67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2FBCD9-0560-4368-84A2-86D65FD4B615}" type="datetimeFigureOut">
              <a:rPr lang="en-US" smtClean="0"/>
              <a:t>5/15/2017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FFD29-F3A3-4E6C-A483-C443F78C2D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31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4825" y="723900"/>
            <a:ext cx="4257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Here’s how to jumper a MULT2B board to access the MMA8471Q (Veyron SPI) via its I</a:t>
            </a:r>
            <a:r>
              <a:rPr lang="en-US" baseline="30000" dirty="0"/>
              <a:t>2</a:t>
            </a:r>
            <a:r>
              <a:rPr lang="en-US" dirty="0"/>
              <a:t>C bus at address 0x1C.</a:t>
            </a:r>
          </a:p>
          <a:p>
            <a:endParaRPr lang="en-US" dirty="0"/>
          </a:p>
          <a:p>
            <a:r>
              <a:rPr lang="en-US" dirty="0"/>
              <a:t>SA1 = 3.3V</a:t>
            </a:r>
          </a:p>
          <a:p>
            <a:r>
              <a:rPr lang="en-US" dirty="0"/>
              <a:t>SA0 = GND</a:t>
            </a:r>
          </a:p>
          <a:p>
            <a:r>
              <a:rPr lang="en-US" dirty="0"/>
              <a:t>D13 (SCL) = A5 (I</a:t>
            </a:r>
            <a:r>
              <a:rPr lang="en-US" baseline="30000" dirty="0"/>
              <a:t>2</a:t>
            </a:r>
            <a:r>
              <a:rPr lang="en-US" dirty="0"/>
              <a:t>C1)</a:t>
            </a:r>
          </a:p>
          <a:p>
            <a:r>
              <a:rPr lang="en-US" dirty="0"/>
              <a:t>D11 (SDA) = A4 (I</a:t>
            </a:r>
            <a:r>
              <a:rPr lang="en-US" baseline="30000" dirty="0"/>
              <a:t>2</a:t>
            </a:r>
            <a:r>
              <a:rPr lang="en-US" dirty="0"/>
              <a:t>C1)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5086350" y="713609"/>
            <a:ext cx="6471557" cy="5049016"/>
            <a:chOff x="5086350" y="713609"/>
            <a:chExt cx="6471557" cy="5049016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86350" y="713609"/>
              <a:ext cx="6471557" cy="5049016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537700" y="4660900"/>
              <a:ext cx="16831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A5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59850" y="4660900"/>
              <a:ext cx="168316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A4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8140700" y="4660900"/>
              <a:ext cx="29174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GND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321550" y="4660900"/>
              <a:ext cx="282129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3.3V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26200" y="1905000"/>
              <a:ext cx="59631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D13 (SCL)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337300" y="2393950"/>
              <a:ext cx="105682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D12 (SA0) = GND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7022517" y="2044700"/>
              <a:ext cx="299033" cy="36830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442200" y="2914650"/>
              <a:ext cx="632545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D11 (SDA)</a:t>
              </a:r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H="1" flipV="1">
              <a:off x="7537450" y="1905000"/>
              <a:ext cx="221023" cy="100965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8353878" y="1352550"/>
              <a:ext cx="1040798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dirty="0"/>
                <a:t>D10 (SA1) = VDD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595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16676" y="730660"/>
            <a:ext cx="4395186" cy="4803058"/>
          </a:xfrm>
          <a:prstGeom prst="rect">
            <a:avLst/>
          </a:prstGeom>
        </p:spPr>
      </p:pic>
      <p:pic>
        <p:nvPicPr>
          <p:cNvPr id="1026" name="Picture 2" descr="https://s-media-cache-ak0.pinimg.com/originals/f9/cf/ec/f9cfec14e2ffa4820ec8ec7c5044ee73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862" y="521110"/>
            <a:ext cx="7380138" cy="522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06900" y="1955800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I2C0</a:t>
            </a:r>
            <a:r>
              <a:rPr lang="en-US" dirty="0"/>
              <a:t>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850" y="4436676"/>
            <a:ext cx="330219" cy="2769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I2C1</a:t>
            </a:r>
            <a:r>
              <a:rPr lang="en-US" dirty="0"/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74563" y="2476500"/>
            <a:ext cx="71846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D13=SCL</a:t>
            </a:r>
          </a:p>
          <a:p>
            <a:r>
              <a:rPr lang="en-US" sz="1100" dirty="0"/>
              <a:t>D12=SA0</a:t>
            </a:r>
          </a:p>
          <a:p>
            <a:r>
              <a:rPr lang="en-US" sz="1100" dirty="0"/>
              <a:t>D11=SDA</a:t>
            </a:r>
          </a:p>
          <a:p>
            <a:r>
              <a:rPr lang="en-US" sz="1100" dirty="0"/>
              <a:t>D10=SA1</a:t>
            </a:r>
          </a:p>
        </p:txBody>
      </p:sp>
      <p:cxnSp>
        <p:nvCxnSpPr>
          <p:cNvPr id="9" name="Connector: Elbow 8"/>
          <p:cNvCxnSpPr/>
          <p:nvPr/>
        </p:nvCxnSpPr>
        <p:spPr>
          <a:xfrm flipV="1">
            <a:off x="1714500" y="2647950"/>
            <a:ext cx="2535648" cy="1873250"/>
          </a:xfrm>
          <a:prstGeom prst="bentConnector3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/>
          <p:cNvCxnSpPr>
            <a:cxnSpLocks/>
          </p:cNvCxnSpPr>
          <p:nvPr/>
        </p:nvCxnSpPr>
        <p:spPr>
          <a:xfrm flipV="1">
            <a:off x="1780318" y="2934689"/>
            <a:ext cx="2484322" cy="1453161"/>
          </a:xfrm>
          <a:prstGeom prst="bentConnector3">
            <a:avLst>
              <a:gd name="adj1" fmla="val 57668"/>
            </a:avLst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/>
          <p:cNvCxnSpPr/>
          <p:nvPr/>
        </p:nvCxnSpPr>
        <p:spPr>
          <a:xfrm rot="10800000">
            <a:off x="1714500" y="3016250"/>
            <a:ext cx="2597150" cy="31750"/>
          </a:xfrm>
          <a:prstGeom prst="bentConnector3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/>
          <p:cNvCxnSpPr>
            <a:cxnSpLocks/>
          </p:cNvCxnSpPr>
          <p:nvPr/>
        </p:nvCxnSpPr>
        <p:spPr>
          <a:xfrm rot="10800000" flipV="1">
            <a:off x="1714500" y="2749754"/>
            <a:ext cx="2550140" cy="679245"/>
          </a:xfrm>
          <a:prstGeom prst="bentConnector3">
            <a:avLst>
              <a:gd name="adj1" fmla="val 56474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376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solidFill>
          <a:schemeClr val="bg1"/>
        </a:solidFill>
      </a:spPr>
      <a:bodyPr wrap="none" lIns="0" tIns="0" rIns="0" bIns="0" rtlCol="0">
        <a:spAutoFit/>
      </a:bodyPr>
      <a:lstStyle>
        <a:defPPr>
          <a:defRPr sz="1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85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Stanley Mike-RMPE01</dc:creator>
  <cp:lastModifiedBy>Stanley Mike-RMPE01</cp:lastModifiedBy>
  <cp:revision>7</cp:revision>
  <dcterms:created xsi:type="dcterms:W3CDTF">2017-05-15T19:16:37Z</dcterms:created>
  <dcterms:modified xsi:type="dcterms:W3CDTF">2017-05-15T22:06:01Z</dcterms:modified>
</cp:coreProperties>
</file>