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0D67-3975-4E6C-A495-124F95F62C4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066-BF1D-4035-99A3-3AD383DD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8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0D67-3975-4E6C-A495-124F95F62C4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066-BF1D-4035-99A3-3AD383DD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6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0D67-3975-4E6C-A495-124F95F62C4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066-BF1D-4035-99A3-3AD383DD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0D67-3975-4E6C-A495-124F95F62C4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066-BF1D-4035-99A3-3AD383DD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4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0D67-3975-4E6C-A495-124F95F62C4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066-BF1D-4035-99A3-3AD383DD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0D67-3975-4E6C-A495-124F95F62C4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066-BF1D-4035-99A3-3AD383DD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0D67-3975-4E6C-A495-124F95F62C4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066-BF1D-4035-99A3-3AD383DD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0D67-3975-4E6C-A495-124F95F62C4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066-BF1D-4035-99A3-3AD383DD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5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0D67-3975-4E6C-A495-124F95F62C4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066-BF1D-4035-99A3-3AD383DD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0D67-3975-4E6C-A495-124F95F62C4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066-BF1D-4035-99A3-3AD383DD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4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0D67-3975-4E6C-A495-124F95F62C4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066-BF1D-4035-99A3-3AD383DD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50D67-3975-4E6C-A495-124F95F62C4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C3066-BF1D-4035-99A3-3AD383DD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085597" y="739468"/>
            <a:ext cx="8071663" cy="4965294"/>
            <a:chOff x="1085597" y="739468"/>
            <a:chExt cx="8071663" cy="4965294"/>
          </a:xfrm>
        </p:grpSpPr>
        <p:sp>
          <p:nvSpPr>
            <p:cNvPr id="4" name="Folded Corner 3"/>
            <p:cNvSpPr/>
            <p:nvPr/>
          </p:nvSpPr>
          <p:spPr>
            <a:xfrm flipV="1">
              <a:off x="1085597" y="742178"/>
              <a:ext cx="1192927" cy="1425389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22900" y="1131706"/>
              <a:ext cx="914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Trajectory</a:t>
              </a:r>
            </a:p>
            <a:p>
              <a:r>
                <a:rPr lang="en-US" sz="1400" dirty="0" smtClean="0"/>
                <a:t>Definition</a:t>
              </a:r>
              <a:endParaRPr lang="en-US" sz="1400" dirty="0"/>
            </a:p>
          </p:txBody>
        </p:sp>
        <p:sp>
          <p:nvSpPr>
            <p:cNvPr id="6" name="Folded Corner 5"/>
            <p:cNvSpPr/>
            <p:nvPr/>
          </p:nvSpPr>
          <p:spPr>
            <a:xfrm flipV="1">
              <a:off x="1085597" y="2395308"/>
              <a:ext cx="1192927" cy="1425389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22900" y="2784836"/>
              <a:ext cx="1122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Environment</a:t>
              </a:r>
            </a:p>
            <a:p>
              <a:r>
                <a:rPr lang="en-US" sz="1400" dirty="0" smtClean="0"/>
                <a:t>Definition</a:t>
              </a:r>
              <a:endParaRPr lang="en-US" sz="1400" dirty="0"/>
            </a:p>
          </p:txBody>
        </p:sp>
        <p:sp>
          <p:nvSpPr>
            <p:cNvPr id="8" name="Folded Corner 7"/>
            <p:cNvSpPr/>
            <p:nvPr/>
          </p:nvSpPr>
          <p:spPr>
            <a:xfrm flipV="1">
              <a:off x="1085597" y="4016765"/>
              <a:ext cx="1192927" cy="1425389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2900" y="4406293"/>
              <a:ext cx="10159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Sensor </a:t>
              </a:r>
            </a:p>
            <a:p>
              <a:r>
                <a:rPr lang="en-US" sz="1400" dirty="0" smtClean="0"/>
                <a:t>Model</a:t>
              </a:r>
            </a:p>
            <a:p>
              <a:r>
                <a:rPr lang="en-US" sz="1400" dirty="0" smtClean="0"/>
                <a:t>Parameters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0351" y="742178"/>
              <a:ext cx="1386349" cy="1425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Matlab-based trajectory and sensor simulation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 flipV="1">
              <a:off x="4453145" y="742178"/>
              <a:ext cx="1192927" cy="1425389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3145" y="990108"/>
              <a:ext cx="115775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Simulated</a:t>
              </a:r>
            </a:p>
            <a:p>
              <a:r>
                <a:rPr lang="en-US" sz="1400" dirty="0" smtClean="0"/>
                <a:t>Sensor</a:t>
              </a:r>
            </a:p>
            <a:p>
              <a:r>
                <a:rPr lang="en-US" sz="1400" dirty="0" smtClean="0"/>
                <a:t>Readings and</a:t>
              </a:r>
            </a:p>
            <a:p>
              <a:r>
                <a:rPr lang="en-US" sz="1400" dirty="0" smtClean="0"/>
                <a:t>known </a:t>
              </a:r>
            </a:p>
            <a:p>
              <a:r>
                <a:rPr lang="en-US" sz="1400" dirty="0" smtClean="0"/>
                <a:t>TRUTH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69090" y="751469"/>
              <a:ext cx="1386349" cy="1401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PC-based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V7.00 Sensor Fusion Emulator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Folded Corner 13"/>
            <p:cNvSpPr/>
            <p:nvPr/>
          </p:nvSpPr>
          <p:spPr>
            <a:xfrm flipV="1">
              <a:off x="7851885" y="739468"/>
              <a:ext cx="1192927" cy="1425389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79759" y="1107703"/>
              <a:ext cx="107750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Sensor Fusion Outputs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83799" y="2423244"/>
              <a:ext cx="1386349" cy="1401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Matlab-based compare functions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4" idx="3"/>
              <a:endCxn id="10" idx="1"/>
            </p:cNvCxnSpPr>
            <p:nvPr/>
          </p:nvCxnSpPr>
          <p:spPr>
            <a:xfrm>
              <a:off x="2278524" y="1454872"/>
              <a:ext cx="39182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6" idx="3"/>
              <a:endCxn id="10" idx="2"/>
            </p:cNvCxnSpPr>
            <p:nvPr/>
          </p:nvCxnSpPr>
          <p:spPr>
            <a:xfrm flipV="1">
              <a:off x="2278524" y="2167567"/>
              <a:ext cx="1085002" cy="94043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3"/>
              <a:endCxn id="10" idx="2"/>
            </p:cNvCxnSpPr>
            <p:nvPr/>
          </p:nvCxnSpPr>
          <p:spPr>
            <a:xfrm flipV="1">
              <a:off x="2278524" y="2167567"/>
              <a:ext cx="1085002" cy="256189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3"/>
              <a:endCxn id="11" idx="1"/>
            </p:cNvCxnSpPr>
            <p:nvPr/>
          </p:nvCxnSpPr>
          <p:spPr>
            <a:xfrm flipV="1">
              <a:off x="4056700" y="1454872"/>
              <a:ext cx="39644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3"/>
              <a:endCxn id="13" idx="1"/>
            </p:cNvCxnSpPr>
            <p:nvPr/>
          </p:nvCxnSpPr>
          <p:spPr>
            <a:xfrm flipV="1">
              <a:off x="5646072" y="1452162"/>
              <a:ext cx="423018" cy="27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olded Corner 29"/>
            <p:cNvSpPr/>
            <p:nvPr/>
          </p:nvSpPr>
          <p:spPr>
            <a:xfrm flipV="1">
              <a:off x="6195296" y="4279373"/>
              <a:ext cx="1192927" cy="1425389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77938" y="4622736"/>
              <a:ext cx="107750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Sensor Fusion Outputs</a:t>
              </a:r>
            </a:p>
          </p:txBody>
        </p:sp>
        <p:cxnSp>
          <p:nvCxnSpPr>
            <p:cNvPr id="33" name="Elbow Connector 32"/>
            <p:cNvCxnSpPr>
              <a:stCxn id="11" idx="0"/>
              <a:endCxn id="16" idx="1"/>
            </p:cNvCxnSpPr>
            <p:nvPr/>
          </p:nvCxnSpPr>
          <p:spPr>
            <a:xfrm rot="16200000" flipH="1">
              <a:off x="5088519" y="2128657"/>
              <a:ext cx="956370" cy="103419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4" idx="0"/>
              <a:endCxn id="16" idx="3"/>
            </p:cNvCxnSpPr>
            <p:nvPr/>
          </p:nvCxnSpPr>
          <p:spPr>
            <a:xfrm rot="5400000">
              <a:off x="7479709" y="2155297"/>
              <a:ext cx="959080" cy="9782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6" idx="2"/>
              <a:endCxn id="30" idx="2"/>
            </p:cNvCxnSpPr>
            <p:nvPr/>
          </p:nvCxnSpPr>
          <p:spPr>
            <a:xfrm>
              <a:off x="6776974" y="3824630"/>
              <a:ext cx="14786" cy="4547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3" idx="3"/>
              <a:endCxn id="14" idx="1"/>
            </p:cNvCxnSpPr>
            <p:nvPr/>
          </p:nvCxnSpPr>
          <p:spPr>
            <a:xfrm>
              <a:off x="7455439" y="1452162"/>
              <a:ext cx="3964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460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32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Mike-RMPE01</dc:creator>
  <cp:lastModifiedBy>Stanley Mike-RMPE01</cp:lastModifiedBy>
  <cp:revision>4</cp:revision>
  <dcterms:created xsi:type="dcterms:W3CDTF">2016-10-14T23:04:54Z</dcterms:created>
  <dcterms:modified xsi:type="dcterms:W3CDTF">2016-10-17T14:35:46Z</dcterms:modified>
</cp:coreProperties>
</file>