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25"/>
  </p:notesMasterIdLst>
  <p:handoutMasterIdLst>
    <p:handoutMasterId r:id="rId26"/>
  </p:handoutMasterIdLst>
  <p:sldIdLst>
    <p:sldId id="413" r:id="rId6"/>
    <p:sldId id="603" r:id="rId7"/>
    <p:sldId id="619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2" r:id="rId16"/>
    <p:sldId id="592" r:id="rId17"/>
    <p:sldId id="620" r:id="rId18"/>
    <p:sldId id="597" r:id="rId19"/>
    <p:sldId id="613" r:id="rId20"/>
    <p:sldId id="599" r:id="rId21"/>
    <p:sldId id="305" r:id="rId22"/>
    <p:sldId id="593" r:id="rId23"/>
    <p:sldId id="602" r:id="rId24"/>
  </p:sldIdLst>
  <p:sldSz cx="12192000" cy="6858000"/>
  <p:notesSz cx="6797675" cy="9872663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1BE77C"/>
    <a:srgbClr val="9B3507"/>
    <a:srgbClr val="F67B44"/>
    <a:srgbClr val="12AFC0"/>
    <a:srgbClr val="547E5E"/>
    <a:srgbClr val="34ACDE"/>
    <a:srgbClr val="537F9F"/>
    <a:srgbClr val="00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9762" autoAdjust="0"/>
  </p:normalViewPr>
  <p:slideViewPr>
    <p:cSldViewPr snapToGrid="0">
      <p:cViewPr varScale="1">
        <p:scale>
          <a:sx n="86" d="100"/>
          <a:sy n="86" d="100"/>
        </p:scale>
        <p:origin x="49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alunkhe" userId="7533789e-fce6-4448-b832-c3204975710e" providerId="ADAL" clId="{F2A2110A-B20C-4734-9811-BA3FEBB86B48}"/>
    <pc:docChg chg="undo custSel addSld modSld">
      <pc:chgData name="Shubham Salunkhe" userId="7533789e-fce6-4448-b832-c3204975710e" providerId="ADAL" clId="{F2A2110A-B20C-4734-9811-BA3FEBB86B48}" dt="2022-12-02T09:20:09.315" v="1295" actId="20577"/>
      <pc:docMkLst>
        <pc:docMk/>
      </pc:docMkLst>
      <pc:sldChg chg="modSp mod">
        <pc:chgData name="Shubham Salunkhe" userId="7533789e-fce6-4448-b832-c3204975710e" providerId="ADAL" clId="{F2A2110A-B20C-4734-9811-BA3FEBB86B48}" dt="2022-12-02T09:20:09.315" v="1295" actId="20577"/>
        <pc:sldMkLst>
          <pc:docMk/>
          <pc:sldMk cId="4236596683" sldId="413"/>
        </pc:sldMkLst>
        <pc:spChg chg="mod">
          <ac:chgData name="Shubham Salunkhe" userId="7533789e-fce6-4448-b832-c3204975710e" providerId="ADAL" clId="{F2A2110A-B20C-4734-9811-BA3FEBB86B48}" dt="2022-12-02T09:20:09.315" v="1295" actId="20577"/>
          <ac:spMkLst>
            <pc:docMk/>
            <pc:sldMk cId="4236596683" sldId="413"/>
            <ac:spMk id="4" creationId="{00000000-0000-0000-0000-000000000000}"/>
          </ac:spMkLst>
        </pc:spChg>
      </pc:sldChg>
      <pc:sldChg chg="modSp mod">
        <pc:chgData name="Shubham Salunkhe" userId="7533789e-fce6-4448-b832-c3204975710e" providerId="ADAL" clId="{F2A2110A-B20C-4734-9811-BA3FEBB86B48}" dt="2022-12-02T07:52:36.907" v="1017" actId="2711"/>
        <pc:sldMkLst>
          <pc:docMk/>
          <pc:sldMk cId="1170276300" sldId="592"/>
        </pc:sldMkLst>
        <pc:spChg chg="mod">
          <ac:chgData name="Shubham Salunkhe" userId="7533789e-fce6-4448-b832-c3204975710e" providerId="ADAL" clId="{F2A2110A-B20C-4734-9811-BA3FEBB86B48}" dt="2022-12-02T07:52:36.907" v="1017" actId="2711"/>
          <ac:spMkLst>
            <pc:docMk/>
            <pc:sldMk cId="1170276300" sldId="592"/>
            <ac:spMk id="11" creationId="{501500F6-4D89-FFBD-AB97-A2EA59CB5822}"/>
          </ac:spMkLst>
        </pc:spChg>
      </pc:sldChg>
      <pc:sldChg chg="addSp delSp modSp mod">
        <pc:chgData name="Shubham Salunkhe" userId="7533789e-fce6-4448-b832-c3204975710e" providerId="ADAL" clId="{F2A2110A-B20C-4734-9811-BA3FEBB86B48}" dt="2022-12-02T07:19:36.430" v="125" actId="20577"/>
        <pc:sldMkLst>
          <pc:docMk/>
          <pc:sldMk cId="3984101417" sldId="597"/>
        </pc:sldMkLst>
        <pc:spChg chg="mod">
          <ac:chgData name="Shubham Salunkhe" userId="7533789e-fce6-4448-b832-c3204975710e" providerId="ADAL" clId="{F2A2110A-B20C-4734-9811-BA3FEBB86B48}" dt="2022-12-02T07:19:36.430" v="125" actId="20577"/>
          <ac:spMkLst>
            <pc:docMk/>
            <pc:sldMk cId="3984101417" sldId="597"/>
            <ac:spMk id="4" creationId="{1E55C010-8F50-4E1C-81B2-2ACA1A18127D}"/>
          </ac:spMkLst>
        </pc:spChg>
        <pc:spChg chg="mod ord">
          <ac:chgData name="Shubham Salunkhe" userId="7533789e-fce6-4448-b832-c3204975710e" providerId="ADAL" clId="{F2A2110A-B20C-4734-9811-BA3FEBB86B48}" dt="2022-12-02T07:18:34.659" v="73" actId="1038"/>
          <ac:spMkLst>
            <pc:docMk/>
            <pc:sldMk cId="3984101417" sldId="597"/>
            <ac:spMk id="9" creationId="{2780B839-A5F4-4A63-8A8C-E3934C65D9E8}"/>
          </ac:spMkLst>
        </pc:spChg>
        <pc:spChg chg="mod ord">
          <ac:chgData name="Shubham Salunkhe" userId="7533789e-fce6-4448-b832-c3204975710e" providerId="ADAL" clId="{F2A2110A-B20C-4734-9811-BA3FEBB86B48}" dt="2022-12-02T07:09:38.232" v="50" actId="1076"/>
          <ac:spMkLst>
            <pc:docMk/>
            <pc:sldMk cId="3984101417" sldId="597"/>
            <ac:spMk id="10" creationId="{FEE3A0D6-C0AC-48B7-8D77-BD90319F3EE2}"/>
          </ac:spMkLst>
        </pc:spChg>
        <pc:spChg chg="mod">
          <ac:chgData name="Shubham Salunkhe" userId="7533789e-fce6-4448-b832-c3204975710e" providerId="ADAL" clId="{F2A2110A-B20C-4734-9811-BA3FEBB86B48}" dt="2022-12-02T07:18:04.907" v="61" actId="14100"/>
          <ac:spMkLst>
            <pc:docMk/>
            <pc:sldMk cId="3984101417" sldId="597"/>
            <ac:spMk id="11" creationId="{909D4526-57EF-48F1-B228-E26D3AB91ED3}"/>
          </ac:spMkLst>
        </pc:spChg>
        <pc:spChg chg="mod">
          <ac:chgData name="Shubham Salunkhe" userId="7533789e-fce6-4448-b832-c3204975710e" providerId="ADAL" clId="{F2A2110A-B20C-4734-9811-BA3FEBB86B48}" dt="2022-12-02T07:18:58.474" v="99" actId="1036"/>
          <ac:spMkLst>
            <pc:docMk/>
            <pc:sldMk cId="3984101417" sldId="597"/>
            <ac:spMk id="14" creationId="{792BF8E1-3A20-4EF0-ADAD-A732CC8D84C8}"/>
          </ac:spMkLst>
        </pc:spChg>
        <pc:picChg chg="del mod">
          <ac:chgData name="Shubham Salunkhe" userId="7533789e-fce6-4448-b832-c3204975710e" providerId="ADAL" clId="{F2A2110A-B20C-4734-9811-BA3FEBB86B48}" dt="2022-12-02T07:17:37.191" v="55" actId="478"/>
          <ac:picMkLst>
            <pc:docMk/>
            <pc:sldMk cId="3984101417" sldId="597"/>
            <ac:picMk id="5" creationId="{7ECB96C6-CB7C-43A7-B7CD-6251F1824B0C}"/>
          </ac:picMkLst>
        </pc:picChg>
        <pc:picChg chg="del">
          <ac:chgData name="Shubham Salunkhe" userId="7533789e-fce6-4448-b832-c3204975710e" providerId="ADAL" clId="{F2A2110A-B20C-4734-9811-BA3FEBB86B48}" dt="2022-12-02T07:08:59.645" v="43" actId="478"/>
          <ac:picMkLst>
            <pc:docMk/>
            <pc:sldMk cId="3984101417" sldId="597"/>
            <ac:picMk id="6" creationId="{49C92B6F-B4AC-4161-AD9A-C1A941FC7D1F}"/>
          </ac:picMkLst>
        </pc:picChg>
        <pc:picChg chg="add del">
          <ac:chgData name="Shubham Salunkhe" userId="7533789e-fce6-4448-b832-c3204975710e" providerId="ADAL" clId="{F2A2110A-B20C-4734-9811-BA3FEBB86B48}" dt="2022-12-02T07:07:10.073" v="41" actId="478"/>
          <ac:picMkLst>
            <pc:docMk/>
            <pc:sldMk cId="3984101417" sldId="597"/>
            <ac:picMk id="7" creationId="{B1DCA3C7-585A-4490-ADC5-2477EED60569}"/>
          </ac:picMkLst>
        </pc:picChg>
        <pc:picChg chg="add mod">
          <ac:chgData name="Shubham Salunkhe" userId="7533789e-fce6-4448-b832-c3204975710e" providerId="ADAL" clId="{F2A2110A-B20C-4734-9811-BA3FEBB86B48}" dt="2022-12-02T07:19:02.552" v="100" actId="14100"/>
          <ac:picMkLst>
            <pc:docMk/>
            <pc:sldMk cId="3984101417" sldId="597"/>
            <ac:picMk id="12" creationId="{75626B46-D8FC-4017-A560-5787FE60E769}"/>
          </ac:picMkLst>
        </pc:picChg>
        <pc:picChg chg="add mod">
          <ac:chgData name="Shubham Salunkhe" userId="7533789e-fce6-4448-b832-c3204975710e" providerId="ADAL" clId="{F2A2110A-B20C-4734-9811-BA3FEBB86B48}" dt="2022-12-02T07:17:54.461" v="59" actId="14100"/>
          <ac:picMkLst>
            <pc:docMk/>
            <pc:sldMk cId="3984101417" sldId="597"/>
            <ac:picMk id="15" creationId="{2A899BF5-B85E-4330-B942-E80971591091}"/>
          </ac:picMkLst>
        </pc:picChg>
      </pc:sldChg>
      <pc:sldChg chg="modSp mod">
        <pc:chgData name="Shubham Salunkhe" userId="7533789e-fce6-4448-b832-c3204975710e" providerId="ADAL" clId="{F2A2110A-B20C-4734-9811-BA3FEBB86B48}" dt="2022-12-02T06:38:36.241" v="10" actId="255"/>
        <pc:sldMkLst>
          <pc:docMk/>
          <pc:sldMk cId="1781568034" sldId="606"/>
        </pc:sldMkLst>
        <pc:spChg chg="mod">
          <ac:chgData name="Shubham Salunkhe" userId="7533789e-fce6-4448-b832-c3204975710e" providerId="ADAL" clId="{F2A2110A-B20C-4734-9811-BA3FEBB86B48}" dt="2022-12-02T06:38:36.241" v="10" actId="255"/>
          <ac:spMkLst>
            <pc:docMk/>
            <pc:sldMk cId="1781568034" sldId="606"/>
            <ac:spMk id="3" creationId="{097F154C-9866-4826-AB6C-46BBC4717D4C}"/>
          </ac:spMkLst>
        </pc:spChg>
      </pc:sldChg>
      <pc:sldChg chg="modSp mod">
        <pc:chgData name="Shubham Salunkhe" userId="7533789e-fce6-4448-b832-c3204975710e" providerId="ADAL" clId="{F2A2110A-B20C-4734-9811-BA3FEBB86B48}" dt="2022-12-02T07:36:26.243" v="707" actId="2711"/>
        <pc:sldMkLst>
          <pc:docMk/>
          <pc:sldMk cId="83966507" sldId="609"/>
        </pc:sldMkLst>
        <pc:spChg chg="mod">
          <ac:chgData name="Shubham Salunkhe" userId="7533789e-fce6-4448-b832-c3204975710e" providerId="ADAL" clId="{F2A2110A-B20C-4734-9811-BA3FEBB86B48}" dt="2022-12-02T07:36:26.243" v="707" actId="2711"/>
          <ac:spMkLst>
            <pc:docMk/>
            <pc:sldMk cId="83966507" sldId="609"/>
            <ac:spMk id="3" creationId="{B31816E3-3032-448E-AA63-159A4C622CD9}"/>
          </ac:spMkLst>
        </pc:spChg>
      </pc:sldChg>
      <pc:sldChg chg="modSp mod">
        <pc:chgData name="Shubham Salunkhe" userId="7533789e-fce6-4448-b832-c3204975710e" providerId="ADAL" clId="{F2A2110A-B20C-4734-9811-BA3FEBB86B48}" dt="2022-12-02T07:36:29.029" v="708" actId="2711"/>
        <pc:sldMkLst>
          <pc:docMk/>
          <pc:sldMk cId="748346262" sldId="610"/>
        </pc:sldMkLst>
        <pc:spChg chg="mod">
          <ac:chgData name="Shubham Salunkhe" userId="7533789e-fce6-4448-b832-c3204975710e" providerId="ADAL" clId="{F2A2110A-B20C-4734-9811-BA3FEBB86B48}" dt="2022-12-02T07:36:29.029" v="708" actId="2711"/>
          <ac:spMkLst>
            <pc:docMk/>
            <pc:sldMk cId="748346262" sldId="610"/>
            <ac:spMk id="3" creationId="{730C60F9-FCDD-4B19-AC1B-66D2542ADEFC}"/>
          </ac:spMkLst>
        </pc:spChg>
      </pc:sldChg>
      <pc:sldChg chg="modSp mod">
        <pc:chgData name="Shubham Salunkhe" userId="7533789e-fce6-4448-b832-c3204975710e" providerId="ADAL" clId="{F2A2110A-B20C-4734-9811-BA3FEBB86B48}" dt="2022-12-02T07:40:13.691" v="710" actId="2711"/>
        <pc:sldMkLst>
          <pc:docMk/>
          <pc:sldMk cId="3759169656" sldId="611"/>
        </pc:sldMkLst>
        <pc:spChg chg="mod">
          <ac:chgData name="Shubham Salunkhe" userId="7533789e-fce6-4448-b832-c3204975710e" providerId="ADAL" clId="{F2A2110A-B20C-4734-9811-BA3FEBB86B48}" dt="2022-12-02T07:40:13.691" v="710" actId="2711"/>
          <ac:spMkLst>
            <pc:docMk/>
            <pc:sldMk cId="3759169656" sldId="611"/>
            <ac:spMk id="13" creationId="{F286109C-4EBE-42D2-86E8-8496F956F962}"/>
          </ac:spMkLst>
        </pc:spChg>
      </pc:sldChg>
      <pc:sldChg chg="modSp mod">
        <pc:chgData name="Shubham Salunkhe" userId="7533789e-fce6-4448-b832-c3204975710e" providerId="ADAL" clId="{F2A2110A-B20C-4734-9811-BA3FEBB86B48}" dt="2022-12-02T07:52:27.411" v="1016" actId="2711"/>
        <pc:sldMkLst>
          <pc:docMk/>
          <pc:sldMk cId="2472846255" sldId="612"/>
        </pc:sldMkLst>
        <pc:spChg chg="mod">
          <ac:chgData name="Shubham Salunkhe" userId="7533789e-fce6-4448-b832-c3204975710e" providerId="ADAL" clId="{F2A2110A-B20C-4734-9811-BA3FEBB86B48}" dt="2022-12-02T07:52:27.411" v="1016" actId="2711"/>
          <ac:spMkLst>
            <pc:docMk/>
            <pc:sldMk cId="2472846255" sldId="612"/>
            <ac:spMk id="10" creationId="{67CBE9E6-087D-4519-B91A-3ACDCCE4312A}"/>
          </ac:spMkLst>
        </pc:spChg>
      </pc:sldChg>
      <pc:sldChg chg="addSp delSp modSp mod">
        <pc:chgData name="Shubham Salunkhe" userId="7533789e-fce6-4448-b832-c3204975710e" providerId="ADAL" clId="{F2A2110A-B20C-4734-9811-BA3FEBB86B48}" dt="2022-12-02T07:03:11.214" v="38" actId="1076"/>
        <pc:sldMkLst>
          <pc:docMk/>
          <pc:sldMk cId="4140441819" sldId="613"/>
        </pc:sldMkLst>
        <pc:spChg chg="mod ord">
          <ac:chgData name="Shubham Salunkhe" userId="7533789e-fce6-4448-b832-c3204975710e" providerId="ADAL" clId="{F2A2110A-B20C-4734-9811-BA3FEBB86B48}" dt="2022-12-02T07:03:11.214" v="38" actId="1076"/>
          <ac:spMkLst>
            <pc:docMk/>
            <pc:sldMk cId="4140441819" sldId="613"/>
            <ac:spMk id="7" creationId="{8498F060-2E5D-4CD4-B243-BDE3FB3F1CA4}"/>
          </ac:spMkLst>
        </pc:spChg>
        <pc:picChg chg="del">
          <ac:chgData name="Shubham Salunkhe" userId="7533789e-fce6-4448-b832-c3204975710e" providerId="ADAL" clId="{F2A2110A-B20C-4734-9811-BA3FEBB86B48}" dt="2022-12-02T06:59:55.939" v="12" actId="478"/>
          <ac:picMkLst>
            <pc:docMk/>
            <pc:sldMk cId="4140441819" sldId="613"/>
            <ac:picMk id="4" creationId="{0B908B5B-504B-4832-B0AB-EAD06FE7478A}"/>
          </ac:picMkLst>
        </pc:picChg>
        <pc:picChg chg="add del mod">
          <ac:chgData name="Shubham Salunkhe" userId="7533789e-fce6-4448-b832-c3204975710e" providerId="ADAL" clId="{F2A2110A-B20C-4734-9811-BA3FEBB86B48}" dt="2022-12-02T07:01:37.436" v="26" actId="21"/>
          <ac:picMkLst>
            <pc:docMk/>
            <pc:sldMk cId="4140441819" sldId="613"/>
            <ac:picMk id="5" creationId="{FCEC3F32-9DF9-4AC3-A386-FA7073D7D544}"/>
          </ac:picMkLst>
        </pc:picChg>
      </pc:sldChg>
      <pc:sldChg chg="addSp delSp modSp mod">
        <pc:chgData name="Shubham Salunkhe" userId="7533789e-fce6-4448-b832-c3204975710e" providerId="ADAL" clId="{F2A2110A-B20C-4734-9811-BA3FEBB86B48}" dt="2022-12-02T07:22:25.579" v="186" actId="1035"/>
        <pc:sldMkLst>
          <pc:docMk/>
          <pc:sldMk cId="844386381" sldId="615"/>
        </pc:sldMkLst>
        <pc:spChg chg="mod">
          <ac:chgData name="Shubham Salunkhe" userId="7533789e-fce6-4448-b832-c3204975710e" providerId="ADAL" clId="{F2A2110A-B20C-4734-9811-BA3FEBB86B48}" dt="2022-12-02T07:21:51.714" v="176" actId="27636"/>
          <ac:spMkLst>
            <pc:docMk/>
            <pc:sldMk cId="844386381" sldId="615"/>
            <ac:spMk id="3" creationId="{50CE80D9-F605-446B-A94D-009415340825}"/>
          </ac:spMkLst>
        </pc:spChg>
        <pc:spChg chg="mod">
          <ac:chgData name="Shubham Salunkhe" userId="7533789e-fce6-4448-b832-c3204975710e" providerId="ADAL" clId="{F2A2110A-B20C-4734-9811-BA3FEBB86B48}" dt="2022-12-02T07:22:25.579" v="186" actId="1035"/>
          <ac:spMkLst>
            <pc:docMk/>
            <pc:sldMk cId="844386381" sldId="615"/>
            <ac:spMk id="6" creationId="{BD65F5CE-2451-402B-8E45-8FF1D7BA4FC2}"/>
          </ac:spMkLst>
        </pc:spChg>
        <pc:picChg chg="del">
          <ac:chgData name="Shubham Salunkhe" userId="7533789e-fce6-4448-b832-c3204975710e" providerId="ADAL" clId="{F2A2110A-B20C-4734-9811-BA3FEBB86B48}" dt="2022-12-02T07:20:51.274" v="126" actId="478"/>
          <ac:picMkLst>
            <pc:docMk/>
            <pc:sldMk cId="844386381" sldId="615"/>
            <ac:picMk id="5" creationId="{165DDC73-D698-4097-A676-443CC2C940B9}"/>
          </ac:picMkLst>
        </pc:picChg>
        <pc:picChg chg="add mod">
          <ac:chgData name="Shubham Salunkhe" userId="7533789e-fce6-4448-b832-c3204975710e" providerId="ADAL" clId="{F2A2110A-B20C-4734-9811-BA3FEBB86B48}" dt="2022-12-02T07:22:22.435" v="178" actId="14100"/>
          <ac:picMkLst>
            <pc:docMk/>
            <pc:sldMk cId="844386381" sldId="615"/>
            <ac:picMk id="7" creationId="{4241B6D2-C59D-410A-BE7C-9421BFFBCE78}"/>
          </ac:picMkLst>
        </pc:picChg>
      </pc:sldChg>
      <pc:sldChg chg="addSp delSp modSp new mod">
        <pc:chgData name="Shubham Salunkhe" userId="7533789e-fce6-4448-b832-c3204975710e" providerId="ADAL" clId="{F2A2110A-B20C-4734-9811-BA3FEBB86B48}" dt="2022-12-02T09:17:10.039" v="1272" actId="20577"/>
        <pc:sldMkLst>
          <pc:docMk/>
          <pc:sldMk cId="3278922907" sldId="620"/>
        </pc:sldMkLst>
        <pc:spChg chg="mod">
          <ac:chgData name="Shubham Salunkhe" userId="7533789e-fce6-4448-b832-c3204975710e" providerId="ADAL" clId="{F2A2110A-B20C-4734-9811-BA3FEBB86B48}" dt="2022-12-02T07:51:32.262" v="1015" actId="1076"/>
          <ac:spMkLst>
            <pc:docMk/>
            <pc:sldMk cId="3278922907" sldId="620"/>
            <ac:spMk id="2" creationId="{EE72A39B-346B-474C-A8E2-4F9C3DCD167D}"/>
          </ac:spMkLst>
        </pc:spChg>
        <pc:spChg chg="add del mod">
          <ac:chgData name="Shubham Salunkhe" userId="7533789e-fce6-4448-b832-c3204975710e" providerId="ADAL" clId="{F2A2110A-B20C-4734-9811-BA3FEBB86B48}" dt="2022-12-02T09:17:10.039" v="1272" actId="20577"/>
          <ac:spMkLst>
            <pc:docMk/>
            <pc:sldMk cId="3278922907" sldId="620"/>
            <ac:spMk id="3" creationId="{3233761A-7174-4D87-9EFD-ED5E42A65C61}"/>
          </ac:spMkLst>
        </pc:spChg>
        <pc:spChg chg="add del mod">
          <ac:chgData name="Shubham Salunkhe" userId="7533789e-fce6-4448-b832-c3204975710e" providerId="ADAL" clId="{F2A2110A-B20C-4734-9811-BA3FEBB86B48}" dt="2022-12-02T07:29:54.610" v="685" actId="478"/>
          <ac:spMkLst>
            <pc:docMk/>
            <pc:sldMk cId="3278922907" sldId="620"/>
            <ac:spMk id="5" creationId="{FFAF2C9C-0877-4091-9D33-5072C403115C}"/>
          </ac:spMkLst>
        </pc:spChg>
        <pc:spChg chg="add mod">
          <ac:chgData name="Shubham Salunkhe" userId="7533789e-fce6-4448-b832-c3204975710e" providerId="ADAL" clId="{F2A2110A-B20C-4734-9811-BA3FEBB86B48}" dt="2022-12-02T07:53:40.434" v="1078" actId="1036"/>
          <ac:spMkLst>
            <pc:docMk/>
            <pc:sldMk cId="3278922907" sldId="620"/>
            <ac:spMk id="6" creationId="{AC36C6C0-CF52-4FD4-B62E-6EC38760AE4D}"/>
          </ac:spMkLst>
        </pc:spChg>
        <pc:cxnChg chg="add mod">
          <ac:chgData name="Shubham Salunkhe" userId="7533789e-fce6-4448-b832-c3204975710e" providerId="ADAL" clId="{F2A2110A-B20C-4734-9811-BA3FEBB86B48}" dt="2022-12-02T07:54:56.368" v="1080" actId="1582"/>
          <ac:cxnSpMkLst>
            <pc:docMk/>
            <pc:sldMk cId="3278922907" sldId="620"/>
            <ac:cxnSpMk id="8" creationId="{D9520D0D-D533-479C-9661-8697FE14695B}"/>
          </ac:cxnSpMkLst>
        </pc:cxnChg>
        <pc:cxnChg chg="add mod">
          <ac:chgData name="Shubham Salunkhe" userId="7533789e-fce6-4448-b832-c3204975710e" providerId="ADAL" clId="{F2A2110A-B20C-4734-9811-BA3FEBB86B48}" dt="2022-12-02T07:54:56.368" v="1080" actId="1582"/>
          <ac:cxnSpMkLst>
            <pc:docMk/>
            <pc:sldMk cId="3278922907" sldId="620"/>
            <ac:cxnSpMk id="11" creationId="{889C2B4B-9C89-4A65-A990-2CE5081628C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03134" y="9500683"/>
            <a:ext cx="218134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1/31/2023 12:25:03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0481" y="9500683"/>
            <a:ext cx="2538902" cy="2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894" y="9271983"/>
            <a:ext cx="386760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74137" y="9500345"/>
            <a:ext cx="479822" cy="191248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4" y="4689842"/>
            <a:ext cx="5437549" cy="444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03134" y="9500683"/>
            <a:ext cx="2181343" cy="2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1/31/2023 12:23:55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20481" y="9500683"/>
            <a:ext cx="2538902" cy="2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894" y="9271983"/>
            <a:ext cx="386760" cy="49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74137" y="9500345"/>
            <a:ext cx="479822" cy="191248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11380328" cy="58021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PNSCR User Manual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3" descr="Team N))) 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78871"/>
            <a:ext cx="1299391" cy="99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AF6B64-21E8-413E-BAFD-49A07A6412E6}"/>
              </a:ext>
            </a:extLst>
          </p:cNvPr>
          <p:cNvSpPr txBox="1"/>
          <p:nvPr/>
        </p:nvSpPr>
        <p:spPr>
          <a:xfrm>
            <a:off x="8420429" y="2590600"/>
            <a:ext cx="3391270" cy="488271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sz="2200" dirty="0"/>
              <a:t>NFC MW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94D-E6D8-574F-2082-B38D05AB5C1D}"/>
              </a:ext>
            </a:extLst>
          </p:cNvPr>
          <p:cNvSpPr txBox="1"/>
          <p:nvPr/>
        </p:nvSpPr>
        <p:spPr>
          <a:xfrm>
            <a:off x="5424256" y="1766656"/>
            <a:ext cx="1136342" cy="69245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sz="2200" dirty="0"/>
              <a:t>v2.0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2BB9-74C2-4B11-AB9A-EDBDA251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Usage of Command (Cont.) 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60F9-FCDD-4B19-AC1B-66D2542AD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8.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resetspi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Open/close eSE-spi session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	      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e.g.)</a:t>
            </a: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resetspi 1 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: open eSE session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			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=&gt; this will initiate INTF_RESET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	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resetspi 0 </a:t>
            </a: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: close eSE session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			=&gt; this will initiate PROP_END_APDU_REQ</a:t>
            </a:r>
          </a:p>
          <a:p>
            <a:pPr marL="800100" lvl="1" indent="-342900">
              <a:lnSpc>
                <a:spcPct val="105000"/>
              </a:lnSpc>
              <a:buClrTx/>
              <a:buFont typeface="+mj-lt"/>
              <a:buAutoNum type="arabicPeriod" startAt="4"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457200" lvl="1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9.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sendspi</a:t>
            </a:r>
          </a:p>
          <a:p>
            <a:pPr marL="892175" lvl="2" indent="0">
              <a:lnSpc>
                <a:spcPct val="105000"/>
              </a:lnSpc>
              <a:buClrTx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send ISO7816-4 apdu to eSE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	    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e.g.)</a:t>
            </a: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sendspi 0070000001 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: open logical channel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	           </a:t>
            </a:r>
            <a:r>
              <a:rPr lang="en-US" altLang="ko-KR" sz="1500" b="1" i="1" dirty="0">
                <a:solidFill>
                  <a:schemeClr val="accent1">
                    <a:lumMod val="50000"/>
                  </a:schemeClr>
                </a:solidFill>
                <a:ea typeface="굴림" panose="020B0600000101010101" pitchFamily="50" charset="-127"/>
              </a:rPr>
              <a:t> 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sendspi 00A4xxxxxxx 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: select aid xxxx 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483462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2132-E894-4B8E-9FBE-03FE8853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2" y="276225"/>
            <a:ext cx="5968143" cy="6540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Features Supported	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7CBE9E6-087D-4519-B91A-3ACDCCE43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is independent of Chip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driver name can be passed as command argument, however, need to take care of IOCTL command compatibility.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VEN/RSTN state of NFCC.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NFCC mode normal or download.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NCI &amp; SPI command to NFCC/eSE.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response/notifications.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4728462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141E-6188-488D-A192-DF588A38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2" y="276225"/>
            <a:ext cx="5968143" cy="6540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1500F6-4D89-FFBD-AB97-A2EA59CB5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Get_argv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the input parameters like executable mode, driver &amp; script.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script which is passed as runtime argument.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value based on reset command mentioned in the script.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C08BC9-F04A-4187-A62D-DCB34860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7"/>
            <a:ext cx="5651500" cy="6403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02763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39B-346B-474C-A8E2-4F9C3DC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3" y="0"/>
            <a:ext cx="11663021" cy="654049"/>
          </a:xfrm>
        </p:spPr>
        <p:txBody>
          <a:bodyPr/>
          <a:lstStyle/>
          <a:p>
            <a:r>
              <a:rPr lang="en-US" dirty="0"/>
              <a:t>How to execute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761A-7174-4D87-9EFD-ED5E42A65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568171"/>
            <a:ext cx="11663021" cy="55574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pre-requisite with respect to each script execution.</a:t>
            </a:r>
          </a:p>
          <a:p>
            <a:pPr marL="625475" lvl="1" indent="-457200">
              <a:buFont typeface="+mj-lt"/>
              <a:buAutoNum type="alphaL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Init_deinit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script(pnscr_sn110_init.txt, pnscr_sn110_init_deinit.txt, pnscr_test_spi.txt) -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count is mentioned in script which can be modified.</a:t>
            </a:r>
          </a:p>
          <a:p>
            <a:pPr marL="625475" lvl="1" indent="-4572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test(pnscr_t2t_test.txt, pnscr_t4t_test.tst) - 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should be placed in proximity before executing script.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presence check will happen in loop, loop count can be modified in script .</a:t>
            </a:r>
          </a:p>
          <a:p>
            <a:pPr marL="625475" lvl="1" indent="-4572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Card Emulation(pnscr_HCE_test.txt) – 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batch script.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following steps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jcshell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9962" lvl="3" indent="-457200">
              <a:buFont typeface="+mj-lt"/>
              <a:buAutoNum type="romanLcPeriod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/term Remote</a:t>
            </a:r>
          </a:p>
          <a:p>
            <a:pPr marL="969962" lvl="3" indent="-457200">
              <a:buFont typeface="+mj-lt"/>
              <a:buAutoNum type="romanLcPeriod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/reset </a:t>
            </a:r>
          </a:p>
          <a:p>
            <a:pPr marL="969962" lvl="3" indent="-457200">
              <a:buFont typeface="+mj-lt"/>
              <a:buAutoNum type="romanLcPeriod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transitionoverDH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50 200 00 00</a:t>
            </a:r>
          </a:p>
          <a:p>
            <a:pPr marL="793750" lvl="2" indent="-4572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count to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jcshell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script(first parameter) &amp; in script should be </a:t>
            </a:r>
            <a:r>
              <a:rPr lang="en-US" sz="1600" b="1" dirty="0">
                <a:solidFill>
                  <a:srgbClr val="F354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respective batch file.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batch execution is aborted, rename respective HAL file with original library name as mentioned in script to recover HAL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switching from Tool mode to MW mode, device shall be rebooted.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6C6C0-CF52-4FD4-B62E-6EC38760AE4D}"/>
              </a:ext>
            </a:extLst>
          </p:cNvPr>
          <p:cNvSpPr txBox="1"/>
          <p:nvPr/>
        </p:nvSpPr>
        <p:spPr>
          <a:xfrm>
            <a:off x="4214436" y="3475241"/>
            <a:ext cx="1063691" cy="3359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Loop count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520D0D-D533-479C-9661-8697FE14695B}"/>
              </a:ext>
            </a:extLst>
          </p:cNvPr>
          <p:cNvCxnSpPr>
            <a:cxnSpLocks/>
          </p:cNvCxnSpPr>
          <p:nvPr/>
        </p:nvCxnSpPr>
        <p:spPr>
          <a:xfrm flipH="1">
            <a:off x="2673987" y="3652072"/>
            <a:ext cx="15488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C2B4B-9C89-4A65-A990-2CE5081628C1}"/>
              </a:ext>
            </a:extLst>
          </p:cNvPr>
          <p:cNvCxnSpPr>
            <a:cxnSpLocks/>
          </p:cNvCxnSpPr>
          <p:nvPr/>
        </p:nvCxnSpPr>
        <p:spPr>
          <a:xfrm>
            <a:off x="2674443" y="3660934"/>
            <a:ext cx="0" cy="279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229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55C010-8F50-4E1C-81B2-2ACA1A18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SN110 Init 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A6B3-C949-400D-AC96-7A73FDA9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D4526-57EF-48F1-B228-E26D3AB91ED3}"/>
              </a:ext>
            </a:extLst>
          </p:cNvPr>
          <p:cNvSpPr txBox="1"/>
          <p:nvPr/>
        </p:nvSpPr>
        <p:spPr bwMode="auto">
          <a:xfrm>
            <a:off x="385112" y="5103845"/>
            <a:ext cx="5362727" cy="10031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kern="1200" dirty="0">
                <a:solidFill>
                  <a:srgbClr val="FFFFFF"/>
                </a:solidFill>
                <a:effectLst/>
                <a:latin typeface="Arial" charset="0"/>
                <a:ea typeface="+mn-ea"/>
                <a:cs typeface="+mn-cs"/>
              </a:rPr>
              <a:t>Nfc service will not restart after killing because of nfc_nci_nxp_snxxx.so is not present.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kern="1200" dirty="0">
                <a:solidFill>
                  <a:srgbClr val="FFFFFF"/>
                </a:solidFill>
                <a:effectLst/>
                <a:latin typeface="Arial" charset="0"/>
                <a:ea typeface="+mn-ea"/>
                <a:cs typeface="+mn-cs"/>
              </a:rPr>
              <a:t>After execution, nfc service will be restarted.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BF8E1-3A20-4EF0-ADAD-A732CC8D84C8}"/>
              </a:ext>
            </a:extLst>
          </p:cNvPr>
          <p:cNvSpPr txBox="1"/>
          <p:nvPr/>
        </p:nvSpPr>
        <p:spPr bwMode="auto">
          <a:xfrm>
            <a:off x="6090072" y="5480432"/>
            <a:ext cx="5187995" cy="5326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b="1" kern="1200" dirty="0">
                <a:solidFill>
                  <a:srgbClr val="FFFFFF"/>
                </a:solidFill>
                <a:effectLst/>
                <a:latin typeface="Arial" charset="0"/>
                <a:ea typeface="+mn-ea"/>
                <a:cs typeface="+mn-cs"/>
              </a:rPr>
              <a:t>Interval – sleep between execution of 2 commands(ms)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626B46-D8FC-4017-A560-5787FE60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71" y="961396"/>
            <a:ext cx="5187995" cy="4519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3A0D6-C0AC-48B7-8D77-BD90319F3EE2}"/>
              </a:ext>
            </a:extLst>
          </p:cNvPr>
          <p:cNvSpPr txBox="1"/>
          <p:nvPr/>
        </p:nvSpPr>
        <p:spPr>
          <a:xfrm>
            <a:off x="10023897" y="985408"/>
            <a:ext cx="1207960" cy="301841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Script.txt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DDE69-A697-4E2A-81F3-0E8A6583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12" y="961395"/>
            <a:ext cx="5362727" cy="4142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0B839-A5F4-4A63-8A8C-E3934C65D9E8}"/>
              </a:ext>
            </a:extLst>
          </p:cNvPr>
          <p:cNvSpPr txBox="1"/>
          <p:nvPr/>
        </p:nvSpPr>
        <p:spPr>
          <a:xfrm>
            <a:off x="4575531" y="1002062"/>
            <a:ext cx="1117681" cy="301841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Batch file</a:t>
            </a:r>
          </a:p>
        </p:txBody>
      </p:sp>
    </p:spTree>
    <p:extLst>
      <p:ext uri="{BB962C8B-B14F-4D97-AF65-F5344CB8AC3E}">
        <p14:creationId xmlns:p14="http://schemas.microsoft.com/office/powerpoint/2010/main" val="3984101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528D-93CA-4512-A317-F1F66B9D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EC3F32-9DF9-4AC3-A386-FA7073D7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" y="828522"/>
            <a:ext cx="11410393" cy="5385666"/>
          </a:xfrm>
          <a:prstGeom prst="rect">
            <a:avLst/>
          </a:prstGeom>
        </p:spPr>
      </p:pic>
      <p:sp>
        <p:nvSpPr>
          <p:cNvPr id="7" name="TextBox 6" descr="Console output of &#10;Script mode&#10;">
            <a:extLst>
              <a:ext uri="{FF2B5EF4-FFF2-40B4-BE49-F238E27FC236}">
                <a16:creationId xmlns:a16="http://schemas.microsoft.com/office/drawing/2014/main" id="{8498F060-2E5D-4CD4-B243-BDE3FB3F1CA4}"/>
              </a:ext>
            </a:extLst>
          </p:cNvPr>
          <p:cNvSpPr txBox="1"/>
          <p:nvPr/>
        </p:nvSpPr>
        <p:spPr>
          <a:xfrm>
            <a:off x="9696980" y="923530"/>
            <a:ext cx="1938292" cy="54780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sz="1600" b="1" dirty="0"/>
              <a:t>Console output of </a:t>
            </a:r>
            <a:br>
              <a:rPr lang="en-US" sz="1600" b="1" dirty="0"/>
            </a:br>
            <a:r>
              <a:rPr lang="en-US" sz="1600" b="1" dirty="0"/>
              <a:t>Script mode</a:t>
            </a:r>
          </a:p>
        </p:txBody>
      </p:sp>
    </p:spTree>
    <p:extLst>
      <p:ext uri="{BB962C8B-B14F-4D97-AF65-F5344CB8AC3E}">
        <p14:creationId xmlns:p14="http://schemas.microsoft.com/office/powerpoint/2010/main" val="41404418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E9D0-E802-4561-9513-CADFEF5DA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901546"/>
            <a:ext cx="11663021" cy="47856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6CACD-1D13-42D2-B62F-26504334A68A}"/>
              </a:ext>
            </a:extLst>
          </p:cNvPr>
          <p:cNvSpPr txBox="1"/>
          <p:nvPr/>
        </p:nvSpPr>
        <p:spPr>
          <a:xfrm>
            <a:off x="1506244" y="5326139"/>
            <a:ext cx="3213716" cy="63031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1073-C5E0-4199-ABAB-983509375D01}"/>
              </a:ext>
            </a:extLst>
          </p:cNvPr>
          <p:cNvSpPr txBox="1"/>
          <p:nvPr/>
        </p:nvSpPr>
        <p:spPr>
          <a:xfrm>
            <a:off x="5859262" y="4678532"/>
            <a:ext cx="5032020" cy="57704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86109C-4EBE-42D2-86E8-8496F956F962}"/>
              </a:ext>
            </a:extLst>
          </p:cNvPr>
          <p:cNvSpPr txBox="1">
            <a:spLocks/>
          </p:cNvSpPr>
          <p:nvPr/>
        </p:nvSpPr>
        <p:spPr>
          <a:xfrm>
            <a:off x="264489" y="322730"/>
            <a:ext cx="11663021" cy="53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driver shall be used for IOCTL operations like (VEN RST toggle, DL/Normal Mode etc.)</a:t>
            </a:r>
          </a:p>
          <a:p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shall be written as per Syntax/Format and prechecked/reviewed.</a:t>
            </a:r>
          </a:p>
          <a:p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size of command packet buffer length(Header included) limited to 512 bytes due to tool &amp; driver implementation.</a:t>
            </a:r>
          </a:p>
          <a:p>
            <a:pPr marL="0" indent="0">
              <a:buNone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power management IOCTL operations are implemented not all IOCTL operations supported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commands execution is script based; tool does not have any response timeout handling.</a:t>
            </a:r>
          </a:p>
          <a:p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response validation done at tool side except length check.</a:t>
            </a:r>
          </a:p>
          <a:p>
            <a:pPr marL="0" indent="0">
              <a:buNone/>
            </a:pP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151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B528-E952-4850-A7C7-27CFD63B3E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C2BBB-D9AB-4D3F-A565-47A63D24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40" y="0"/>
            <a:ext cx="7466120" cy="615381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Execution flow for NFC &amp; SPI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85DB8B2-ED36-4145-8CDC-095EB0AFF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97" y="497150"/>
            <a:ext cx="7800975" cy="59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B528-E952-4850-A7C7-27CFD63B3E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C2BBB-D9AB-4D3F-A565-47A63D24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2508610" y="2489517"/>
            <a:ext cx="6553132" cy="1003111"/>
          </a:xfrm>
        </p:spPr>
        <p:txBody>
          <a:bodyPr wrap="square" anchor="t">
            <a:normAutofit fontScale="90000"/>
          </a:bodyPr>
          <a:lstStyle/>
          <a:p>
            <a:pPr algn="ctr"/>
            <a:r>
              <a:rPr lang="en-US" dirty="0"/>
              <a:t>Sequence diagram </a:t>
            </a:r>
            <a:br>
              <a:rPr lang="en-US" dirty="0"/>
            </a:br>
            <a:r>
              <a:rPr lang="en-US" dirty="0"/>
              <a:t>for NFC &amp; SPI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F54017-25D9-46A3-8CD6-688735BE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68" y="0"/>
            <a:ext cx="7960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76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4D1D6C-B929-4BC9-88FB-6275967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Introduction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5B6CEC-4C9C-40C4-B238-AB0917AEC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928123"/>
          </a:xfrm>
        </p:spPr>
        <p:txBody>
          <a:bodyPr>
            <a:normAutofit fontScale="85000" lnSpcReduction="20000"/>
          </a:bodyPr>
          <a:lstStyle/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PNSCR is the script tool which can be run on target device.</a:t>
            </a:r>
          </a:p>
          <a:p>
            <a:pPr marL="1235075" lvl="2" indent="-342900">
              <a:lnSpc>
                <a:spcPct val="105000"/>
              </a:lnSpc>
              <a:buClrTx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Supported platform - Android, Linux</a:t>
            </a:r>
          </a:p>
          <a:p>
            <a:pPr marL="1235075" lvl="2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This tool is executable binary runs with root permission under 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</a:rPr>
              <a:t>adb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 shell.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Working independently with installed NFC MW / </a:t>
            </a:r>
            <a:r>
              <a:rPr lang="en-US" altLang="ko-KR" sz="1600" dirty="0" err="1">
                <a:solidFill>
                  <a:srgbClr val="000000"/>
                </a:solidFill>
                <a:ea typeface="굴림" panose="020B0600000101010101" pitchFamily="50" charset="-127"/>
              </a:rPr>
              <a:t>eSE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-SPI MW</a:t>
            </a:r>
          </a:p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Support protocol</a:t>
            </a:r>
          </a:p>
          <a:p>
            <a:pPr marL="892175" lvl="2" indent="0">
              <a:lnSpc>
                <a:spcPct val="105000"/>
              </a:lnSpc>
              <a:buClrTx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- NCI , ISO7816 on SPI</a:t>
            </a:r>
          </a:p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Purpose</a:t>
            </a:r>
          </a:p>
          <a:p>
            <a:pPr marL="1235075" lvl="2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Can be used in cases below :</a:t>
            </a:r>
          </a:p>
          <a:p>
            <a:pPr marL="1692275" lvl="3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Bring up NFCC/eSE without M/W stack.</a:t>
            </a:r>
          </a:p>
          <a:p>
            <a:pPr marL="1692275" lvl="3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Simulate defect symptom.</a:t>
            </a:r>
          </a:p>
          <a:p>
            <a:pPr marL="1692275" lvl="3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Simulate specific debug mode.</a:t>
            </a:r>
          </a:p>
          <a:p>
            <a:pPr marL="2149475" lvl="4" indent="-342900">
              <a:lnSpc>
                <a:spcPct val="105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anose="020B0600000101010101" pitchFamily="50" charset="-127"/>
              </a:rPr>
              <a:t>Dynamic LMA</a:t>
            </a:r>
          </a:p>
          <a:p>
            <a:pPr marL="2149475" lvl="4" indent="-342900">
              <a:lnSpc>
                <a:spcPct val="105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anose="020B0600000101010101" pitchFamily="50" charset="-127"/>
              </a:rPr>
              <a:t>Self test</a:t>
            </a:r>
          </a:p>
          <a:p>
            <a:pPr marL="2149475" lvl="4" indent="-342900">
              <a:lnSpc>
                <a:spcPct val="105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anose="020B0600000101010101" pitchFamily="50" charset="-127"/>
              </a:rPr>
              <a:t>Read DieID</a:t>
            </a:r>
          </a:p>
          <a:p>
            <a:pPr marL="1692275" lvl="3" indent="-34290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Reproduction issues on specific scenario</a:t>
            </a:r>
          </a:p>
          <a:p>
            <a:pPr marL="2149475" lvl="4" indent="-342900">
              <a:lnSpc>
                <a:spcPct val="105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anose="020B0600000101010101" pitchFamily="50" charset="-127"/>
              </a:rPr>
              <a:t>Nfcc / eSE concurrent access</a:t>
            </a:r>
          </a:p>
          <a:p>
            <a:pPr marL="2149475" lvl="4" indent="-342900">
              <a:lnSpc>
                <a:spcPct val="105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200" dirty="0">
                <a:solidFill>
                  <a:srgbClr val="000000"/>
                </a:solidFill>
                <a:ea typeface="굴림" panose="020B0600000101010101" pitchFamily="50" charset="-127"/>
              </a:rPr>
              <a:t>P2P, tag reading</a:t>
            </a:r>
            <a:endParaRPr lang="en-US" altLang="ko-KR" sz="14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409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B519-EDED-40E5-BE13-0DE11E658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433552"/>
            <a:ext cx="11663021" cy="5620407"/>
          </a:xfrm>
        </p:spPr>
        <p:txBody>
          <a:bodyPr>
            <a:normAutofit/>
          </a:bodyPr>
          <a:lstStyle/>
          <a:p>
            <a:pPr fontAlgn="ctr"/>
            <a:r>
              <a:rPr lang="en-US" sz="1600" dirty="0">
                <a:solidFill>
                  <a:schemeClr val="tx1"/>
                </a:solidFill>
              </a:rPr>
              <a:t>The package contents</a:t>
            </a:r>
          </a:p>
          <a:p>
            <a:pPr marL="0" indent="0" fontAlgn="ctr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576263" lvl="1" indent="-342900" fontAlgn="ctr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Libnfc_pnscr</a:t>
            </a:r>
            <a:r>
              <a:rPr lang="en-US" sz="1600" dirty="0">
                <a:solidFill>
                  <a:schemeClr val="tx1"/>
                </a:solidFill>
              </a:rPr>
              <a:t> source code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Source  </a:t>
            </a:r>
            <a:r>
              <a:rPr lang="en-US" sz="1200" dirty="0" err="1">
                <a:solidFill>
                  <a:schemeClr val="tx1"/>
                </a:solidFill>
              </a:rPr>
              <a:t>nxp_pnscr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libnfcspi-scr</a:t>
            </a:r>
            <a:r>
              <a:rPr lang="en-US" sz="1200" dirty="0">
                <a:solidFill>
                  <a:schemeClr val="tx1"/>
                </a:solidFill>
              </a:rPr>
              <a:t>/* shall be copied to /vendor/nxp/</a:t>
            </a:r>
            <a:r>
              <a:rPr lang="en-US" sz="1200" dirty="0" err="1">
                <a:solidFill>
                  <a:schemeClr val="tx1"/>
                </a:solidFill>
              </a:rPr>
              <a:t>pnscr</a:t>
            </a:r>
            <a:r>
              <a:rPr lang="en-US" sz="1200" dirty="0">
                <a:solidFill>
                  <a:schemeClr val="tx1"/>
                </a:solidFill>
              </a:rPr>
              <a:t>/ in Android environment to build.</a:t>
            </a:r>
          </a:p>
          <a:p>
            <a:pPr marL="401638" lvl="2" indent="0" fontAlgn="ctr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576263" lvl="1" indent="-342900" fontAlgn="ctr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Pnscr</a:t>
            </a:r>
            <a:r>
              <a:rPr lang="en-US" sz="1600" dirty="0">
                <a:solidFill>
                  <a:schemeClr val="tx1"/>
                </a:solidFill>
              </a:rPr>
              <a:t> executable binary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Shall be pushed to /system/bin folder for execution from Binary folder, binary will support all arm64 target architecture no Android version specific dependency.</a:t>
            </a:r>
          </a:p>
          <a:p>
            <a:pPr marL="401638" lvl="2" indent="0" fontAlgn="ctr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576263" lvl="1" indent="-342900" font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Scripts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Helper windows batch files for disabling HAL service and exclusive access of NFC/eSE from tool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Scenario specific PNSCR scripts to be pushed to predefined location /data/</a:t>
            </a:r>
            <a:r>
              <a:rPr lang="en-US" sz="1200" dirty="0" err="1">
                <a:solidFill>
                  <a:schemeClr val="tx1"/>
                </a:solidFill>
              </a:rPr>
              <a:t>nfc</a:t>
            </a:r>
            <a:endParaRPr lang="en-US" sz="1200" dirty="0">
              <a:solidFill>
                <a:schemeClr val="tx1"/>
              </a:solidFill>
            </a:endParaRPr>
          </a:p>
          <a:p>
            <a:pPr marL="401638" lvl="2" indent="0" fontAlgn="ctr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576263" lvl="1" indent="-342900" font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PNSCR user manual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About tool Features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commands supported usage with examples</a:t>
            </a:r>
          </a:p>
          <a:p>
            <a:pPr lvl="2" fontAlgn="ctr"/>
            <a:r>
              <a:rPr lang="en-US" sz="1200" dirty="0">
                <a:solidFill>
                  <a:schemeClr val="tx1"/>
                </a:solidFill>
              </a:rPr>
              <a:t>Guidelines and limitations</a:t>
            </a:r>
          </a:p>
          <a:p>
            <a:pPr lvl="1" fontAlgn="ctr"/>
            <a:endParaRPr lang="en-US" sz="1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C6384-F704-4C43-9AC6-4202591EAC6A}"/>
              </a:ext>
            </a:extLst>
          </p:cNvPr>
          <p:cNvSpPr txBox="1"/>
          <p:nvPr/>
        </p:nvSpPr>
        <p:spPr>
          <a:xfrm>
            <a:off x="1580226" y="0"/>
            <a:ext cx="8256233" cy="55929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Contents of package</a:t>
            </a:r>
          </a:p>
        </p:txBody>
      </p:sp>
    </p:spTree>
    <p:extLst>
      <p:ext uri="{BB962C8B-B14F-4D97-AF65-F5344CB8AC3E}">
        <p14:creationId xmlns:p14="http://schemas.microsoft.com/office/powerpoint/2010/main" val="35105784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CBB-4867-4B0F-8C52-8518B7F2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Executable mode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6843-B207-455C-B644-D02507DBA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lvl="1" indent="-342900">
              <a:lnSpc>
                <a:spcPct val="105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3 types of mode</a:t>
            </a:r>
          </a:p>
          <a:p>
            <a:pPr marL="968375" lvl="2" indent="-342900">
              <a:lnSpc>
                <a:spcPct val="105000"/>
              </a:lnSpc>
              <a:buClrTx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Types identified by options –t. Supports input parameter 0,1 &amp; 2.</a:t>
            </a: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Type 0 : Line input mode</a:t>
            </a:r>
          </a:p>
          <a:p>
            <a:pPr marL="1635125" lvl="3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Execute by Input NCI CMD in command window</a:t>
            </a:r>
          </a:p>
          <a:p>
            <a:pPr marL="1635125" lvl="3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Type 1 : Script mode</a:t>
            </a:r>
          </a:p>
          <a:p>
            <a:pPr marL="1635125" lvl="3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Execute script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endParaRPr lang="en-US" altLang="ko-KR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Type 2 : Hybrid mode</a:t>
            </a:r>
          </a:p>
          <a:p>
            <a:pPr marL="1635125" lvl="3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Script + Line input mode</a:t>
            </a:r>
          </a:p>
          <a:p>
            <a:pPr marL="2092325" lvl="4" indent="-285750">
              <a:lnSpc>
                <a:spcPct val="105000"/>
              </a:lnSpc>
              <a:buClrTx/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Execute script and change to line input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84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5C5D-73BF-4105-949E-34D1A074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Example of usage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6B8C-B359-4517-AAC6-5A606469D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016900"/>
          </a:xfrm>
        </p:spPr>
        <p:txBody>
          <a:bodyPr>
            <a:normAutofit fontScale="62500" lnSpcReduction="20000"/>
          </a:bodyPr>
          <a:lstStyle/>
          <a:p>
            <a:pPr marL="742950" lvl="1" indent="-285750">
              <a:lnSpc>
                <a:spcPct val="105000"/>
              </a:lnSpc>
              <a:buClrTx/>
              <a:buFont typeface="Wingdings" panose="05000000000000000000" pitchFamily="2" charset="2"/>
              <a:buChar char="u"/>
              <a:defRPr/>
            </a:pPr>
            <a:r>
              <a:rPr lang="en-US" altLang="ko-KR" sz="1800" b="1" i="1" dirty="0">
                <a:solidFill>
                  <a:srgbClr val="000000"/>
                </a:solidFill>
                <a:ea typeface="굴림" panose="020B0600000101010101" pitchFamily="50" charset="-127"/>
              </a:rPr>
              <a:t>Example #1.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Test mode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Script mode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Script file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“/data/nfc/reset_ntf_reproduction.txt”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Driver name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“nxp-nci”</a:t>
            </a: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800" b="1" i="1" dirty="0">
                <a:solidFill>
                  <a:schemeClr val="tx1"/>
                </a:solidFill>
                <a:ea typeface="굴림" panose="020B0600000101010101" pitchFamily="50" charset="-127"/>
              </a:rPr>
              <a:t>pnscr</a:t>
            </a:r>
            <a:r>
              <a:rPr lang="en-US" altLang="ko-KR" sz="1800" i="1" dirty="0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–t 1 -d nxp-</a:t>
            </a:r>
            <a:r>
              <a:rPr lang="en-US" altLang="ko-KR" sz="1800" b="1" i="1" dirty="0" err="1">
                <a:solidFill>
                  <a:srgbClr val="7DAEDD"/>
                </a:solidFill>
                <a:ea typeface="굴림" panose="020B0600000101010101" pitchFamily="50" charset="-127"/>
              </a:rPr>
              <a:t>nci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 –f /data/nfc/reset_ntf_reproduction.txt</a:t>
            </a:r>
          </a:p>
          <a:p>
            <a:pPr marL="457200" lvl="1" indent="0">
              <a:lnSpc>
                <a:spcPct val="105000"/>
              </a:lnSpc>
              <a:buClrTx/>
              <a:defRPr/>
            </a:pPr>
            <a:endParaRPr lang="en-US" altLang="ko-KR" sz="1800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05000"/>
              </a:lnSpc>
              <a:buClrTx/>
              <a:buFont typeface="Wingdings" panose="05000000000000000000" pitchFamily="2" charset="2"/>
              <a:buChar char="u"/>
              <a:defRPr/>
            </a:pPr>
            <a:r>
              <a:rPr lang="en-US" altLang="ko-KR" sz="1800" b="1" i="1" dirty="0">
                <a:solidFill>
                  <a:srgbClr val="000000"/>
                </a:solidFill>
                <a:ea typeface="굴림" panose="020B0600000101010101" pitchFamily="50" charset="-127"/>
              </a:rPr>
              <a:t>Example #2. 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Test mode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Line input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Driver name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“</a:t>
            </a:r>
            <a:r>
              <a:rPr lang="en-US" altLang="ko-KR" sz="1800" dirty="0" err="1">
                <a:solidFill>
                  <a:srgbClr val="000000"/>
                </a:solidFill>
                <a:ea typeface="굴림" panose="020B0600000101010101" pitchFamily="50" charset="-127"/>
              </a:rPr>
              <a:t>nxp-nci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”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ea typeface="굴림" panose="020B0600000101010101" pitchFamily="50" charset="-127"/>
            </a:endParaRP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800" b="1" i="1" dirty="0" err="1">
                <a:solidFill>
                  <a:schemeClr val="tx1"/>
                </a:solidFill>
                <a:ea typeface="굴림" panose="020B0600000101010101" pitchFamily="50" charset="-127"/>
              </a:rPr>
              <a:t>pnscr</a:t>
            </a:r>
            <a:r>
              <a:rPr lang="en-US" altLang="ko-KR" sz="1800" i="1" dirty="0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–t 0 –d </a:t>
            </a:r>
            <a:r>
              <a:rPr lang="en-US" altLang="ko-KR" sz="1800" b="1" i="1" dirty="0" err="1">
                <a:solidFill>
                  <a:srgbClr val="7DAEDD"/>
                </a:solidFill>
                <a:ea typeface="굴림" panose="020B0600000101010101" pitchFamily="50" charset="-127"/>
              </a:rPr>
              <a:t>nxp-nci</a:t>
            </a:r>
            <a:endParaRPr lang="en-US" altLang="ko-KR" sz="1800" b="1" i="1" dirty="0">
              <a:solidFill>
                <a:srgbClr val="7DAEDD"/>
              </a:solidFill>
              <a:ea typeface="굴림" panose="020B0600000101010101" pitchFamily="50" charset="-127"/>
            </a:endParaRPr>
          </a:p>
          <a:p>
            <a:pPr marL="1231963" indent="-285750" rtl="0"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</a:rPr>
              <a:t>here tool will wait for user to enter Command - NCI/HCI commands supported</a:t>
            </a:r>
          </a:p>
          <a:p>
            <a:pPr marL="1231963" indent="-285750" rtl="0">
              <a:buFont typeface="Wingdings" panose="05000000000000000000" pitchFamily="2" charset="2"/>
              <a:buChar char="q"/>
            </a:pPr>
            <a:r>
              <a:rPr lang="en-US" sz="1600" dirty="0" err="1">
                <a:effectLst/>
              </a:rPr>
              <a:t>eg</a:t>
            </a:r>
            <a:r>
              <a:rPr lang="en-US" sz="1600" dirty="0">
                <a:effectLst/>
              </a:rPr>
              <a:t> - 20030301A044</a:t>
            </a:r>
            <a:endParaRPr lang="en-US" altLang="ko-KR" sz="1800" b="1" i="1" dirty="0">
              <a:solidFill>
                <a:srgbClr val="7DAEDD"/>
              </a:solidFill>
              <a:ea typeface="굴림" panose="020B0600000101010101" pitchFamily="50" charset="-127"/>
            </a:endParaRPr>
          </a:p>
          <a:p>
            <a:pPr marL="457200" lvl="1" indent="0">
              <a:lnSpc>
                <a:spcPct val="105000"/>
              </a:lnSpc>
              <a:buClrTx/>
              <a:buNone/>
              <a:defRPr/>
            </a:pPr>
            <a:endParaRPr lang="en-US" altLang="ko-KR" sz="18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05000"/>
              </a:lnSpc>
              <a:buClrTx/>
              <a:buFont typeface="Wingdings" panose="05000000000000000000" pitchFamily="2" charset="2"/>
              <a:buChar char="u"/>
              <a:defRPr/>
            </a:pPr>
            <a:r>
              <a:rPr lang="en-US" altLang="ko-KR" sz="1800" b="1" i="1" dirty="0">
                <a:solidFill>
                  <a:srgbClr val="000000"/>
                </a:solidFill>
                <a:ea typeface="굴림" panose="020B0600000101010101" pitchFamily="50" charset="-127"/>
              </a:rPr>
              <a:t>Example #3.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Test mode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Script + line input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Script file location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“/data/nfc/issue1.txt”</a:t>
            </a:r>
          </a:p>
          <a:p>
            <a:pPr marL="742950" lvl="1" indent="-285750">
              <a:lnSpc>
                <a:spcPct val="105000"/>
              </a:lnSpc>
              <a:buClrTx/>
              <a:buFontTx/>
              <a:buChar char="-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Driver name 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: “nxp-nci”</a:t>
            </a: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ko-KR" sz="1800" b="1" i="1" dirty="0">
                <a:solidFill>
                  <a:schemeClr val="tx1"/>
                </a:solidFill>
                <a:ea typeface="굴림" panose="020B0600000101010101" pitchFamily="50" charset="-127"/>
              </a:rPr>
              <a:t>pnscr</a:t>
            </a:r>
            <a:r>
              <a:rPr lang="en-US" altLang="ko-KR" sz="1800" i="1" dirty="0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–t 2 -d nxp-nci –f /data/nfc/issue1.txt</a:t>
            </a: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</a:rPr>
              <a:t>after completing input script execution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, </a:t>
            </a:r>
            <a:r>
              <a:rPr lang="en-US" sz="1800" dirty="0">
                <a:effectLst/>
              </a:rPr>
              <a:t>tool will wait for user to enter Command - NCI/HCI commands supported.</a:t>
            </a:r>
          </a:p>
          <a:p>
            <a:pPr marL="1177925" lvl="2" indent="-285750">
              <a:lnSpc>
                <a:spcPct val="105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en-US" sz="1800" dirty="0" err="1">
                <a:effectLst/>
              </a:rPr>
              <a:t>eg</a:t>
            </a:r>
            <a:r>
              <a:rPr lang="en-US" sz="1800" dirty="0">
                <a:effectLst/>
              </a:rPr>
              <a:t> - 20030301A044</a:t>
            </a:r>
            <a:endParaRPr lang="en-US" altLang="ko-KR" sz="18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67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6348-73B7-4BAE-9362-0ACC47BC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Command list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154C-9866-4826-AB6C-46BBC4717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970337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reset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send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trigger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stop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interval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sleep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loop / end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resetspi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 err="1">
                <a:ea typeface="굴림" panose="020B0600000101010101" pitchFamily="50" charset="-127"/>
              </a:rPr>
              <a:t>s</a:t>
            </a:r>
            <a:r>
              <a:rPr lang="en-US" altLang="ko-KR" sz="2400" dirty="0" err="1">
                <a:solidFill>
                  <a:srgbClr val="000000"/>
                </a:solidFill>
                <a:ea typeface="굴림" panose="020B0600000101010101" pitchFamily="50" charset="-127"/>
              </a:rPr>
              <a:t>endspi</a:t>
            </a:r>
            <a:endParaRPr lang="en-US" altLang="ko-KR" sz="24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anose="020B0600000101010101" pitchFamily="50" charset="-127"/>
              </a:rPr>
              <a:t>#,/* */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680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1FC5-0315-4CEC-AF1A-DCCC3A7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Usage of Command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7B6E-437D-4359-B185-26349DD3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865979"/>
          </a:xfrm>
        </p:spPr>
        <p:txBody>
          <a:bodyPr>
            <a:normAutofit fontScale="92500" lnSpcReduction="20000"/>
          </a:bodyPr>
          <a:lstStyle/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1900" b="1" i="1" dirty="0">
                <a:solidFill>
                  <a:srgbClr val="7DAEDD"/>
                </a:solidFill>
                <a:ea typeface="굴림" panose="020B0600000101010101" pitchFamily="50" charset="-127"/>
              </a:rPr>
              <a:t>reset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 (ven behavior will be various depends on nfcc driver)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Control mode of NFCC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reset 0 : turn off NFCC (no impact on ven in case of always on)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reset 1 : set functional mode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reset 2 : set download mode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reset 5 : ven reset (valid only for SN1xx)</a:t>
            </a: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19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Send data to NFCC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e.g.) </a:t>
            </a:r>
            <a:r>
              <a:rPr lang="en-US" altLang="ko-KR" sz="16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 21060100   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(NCI : RF_DEACTIVATE_CMD)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r>
              <a:rPr lang="en-US" altLang="ko-KR" sz="1900" b="1" i="1" dirty="0">
                <a:solidFill>
                  <a:srgbClr val="7DAEDD"/>
                </a:solidFill>
                <a:ea typeface="굴림" panose="020B0600000101010101" pitchFamily="50" charset="-127"/>
              </a:rPr>
              <a:t>trigger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Wait until receive specified data and resume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Multiple data can be specified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e.g.) </a:t>
            </a:r>
            <a:r>
              <a:rPr lang="en-US" altLang="ko-KR" sz="1600" b="1" i="1" dirty="0">
                <a:solidFill>
                  <a:srgbClr val="7DAEDD"/>
                </a:solidFill>
                <a:ea typeface="굴림" panose="020B0600000101010101" pitchFamily="50" charset="-127"/>
              </a:rPr>
              <a:t>trigger 6105 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: wait until receiving 6105xxxx from CLF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Once get specific data, then resume the script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600" b="1" i="1" dirty="0">
                <a:solidFill>
                  <a:schemeClr val="accent1">
                    <a:lumMod val="50000"/>
                  </a:schemeClr>
                </a:solidFill>
                <a:ea typeface="굴림" panose="020B0600000101010101" pitchFamily="50" charset="-127"/>
              </a:rPr>
              <a:t>      </a:t>
            </a:r>
            <a:r>
              <a:rPr lang="en-US" altLang="ko-KR" sz="1600" b="1" i="1" dirty="0">
                <a:solidFill>
                  <a:srgbClr val="7DAEDD"/>
                </a:solidFill>
                <a:ea typeface="굴림" panose="020B0600000101010101" pitchFamily="50" charset="-127"/>
              </a:rPr>
              <a:t>trigger 6105|8115C0 </a:t>
            </a:r>
            <a:r>
              <a:rPr lang="en-US" altLang="ko-KR" sz="1600" dirty="0">
                <a:solidFill>
                  <a:srgbClr val="000000"/>
                </a:solidFill>
                <a:ea typeface="굴림" panose="020B0600000101010101" pitchFamily="50" charset="-127"/>
              </a:rPr>
              <a:t>: wait until receiving RF_INTF_ACTIVATED or HCI_ALL_PIPE_CLEARED</a:t>
            </a:r>
            <a:endParaRPr lang="en-US" altLang="ko-KR" sz="1600" b="1" i="1" dirty="0">
              <a:solidFill>
                <a:schemeClr val="accent1">
                  <a:lumMod val="50000"/>
                </a:schemeClr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/>
              <a:defRPr/>
            </a:pPr>
            <a:endParaRPr lang="en-US" altLang="ko-KR" sz="16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21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D8EB-023D-49AF-AE16-CAA04AE1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Usage of Command (Cont.) 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43F8-FE62-45B4-BA02-429699132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lvl="1" indent="-342900">
              <a:lnSpc>
                <a:spcPct val="105000"/>
              </a:lnSpc>
              <a:buClrTx/>
              <a:buFont typeface="+mj-lt"/>
              <a:buAutoNum type="arabicPeriod" startAt="4"/>
              <a:defRPr/>
            </a:pP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stop</a:t>
            </a: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Exit program when it get specified rsp / ntf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“stop” will not block executing script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 	e.g.) 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stop 6000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chemeClr val="tx2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500" dirty="0">
                <a:solidFill>
                  <a:schemeClr val="tx1"/>
                </a:solidFill>
                <a:ea typeface="굴림" panose="020B0600000101010101" pitchFamily="50" charset="-127"/>
              </a:rPr>
              <a:t>=&gt; Program will end if it gets CORE_RESET_NTF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b="1" i="1" dirty="0">
                <a:solidFill>
                  <a:schemeClr val="accent1">
                    <a:lumMod val="50000"/>
                  </a:schemeClr>
                </a:solidFill>
                <a:ea typeface="굴림" panose="020B0600000101010101" pitchFamily="50" charset="-127"/>
              </a:rPr>
              <a:t>		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stop 6105|8115C0 </a:t>
            </a: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: End program if it receive RF_INTF_ACTIVATED or 		     				     HCI_ALL_PIPE_CLEARED</a:t>
            </a:r>
            <a:endParaRPr lang="en-US" altLang="ko-KR" sz="1500" dirty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marL="892175" lvl="2" indent="0">
              <a:lnSpc>
                <a:spcPct val="105000"/>
              </a:lnSpc>
              <a:buClrTx/>
              <a:defRPr/>
            </a:pPr>
            <a:endParaRPr lang="en-US" altLang="ko-KR" sz="1500" dirty="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marL="892175" lvl="2" indent="0">
              <a:lnSpc>
                <a:spcPct val="105000"/>
              </a:lnSpc>
              <a:buClrTx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 typeface="+mj-lt"/>
              <a:buAutoNum type="arabicPeriod" startAt="4"/>
              <a:defRPr/>
            </a:pP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interval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 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Default delay between each lines (unit : ms)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Interval will be updated with new value if it is used in the middle of script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2456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774B-68E4-49E6-8B91-DB72D77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ea typeface="굴림" panose="020B0600000101010101" pitchFamily="50" charset="-127"/>
              </a:rPr>
              <a:t>Usage of Command (Cont.) </a:t>
            </a:r>
            <a:br>
              <a:rPr lang="en-US" altLang="ko-KR" sz="2800" b="1" dirty="0">
                <a:ea typeface="굴림" panose="020B0600000101010101" pitchFamily="50" charset="-127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816E3-3032-448E-AA63-159A4C622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9103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6.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sleep</a:t>
            </a:r>
            <a:endParaRPr lang="en-US" altLang="ko-KR" sz="18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1177925" lvl="2" indent="-28575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Wait amount of parameter (unit : ms)</a:t>
            </a:r>
          </a:p>
          <a:p>
            <a:pPr marL="892175" lvl="2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ea typeface="굴림" panose="020B0600000101010101" pitchFamily="50" charset="-127"/>
              </a:rPr>
              <a:t>		</a:t>
            </a: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e.g.) </a:t>
            </a: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sleep 50  </a:t>
            </a: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: sleep 50 ms</a:t>
            </a:r>
          </a:p>
          <a:p>
            <a:pPr marL="892175" lvl="2" indent="0">
              <a:lnSpc>
                <a:spcPct val="105000"/>
              </a:lnSpc>
              <a:buClrTx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457200" lvl="1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7. </a:t>
            </a:r>
            <a:r>
              <a:rPr lang="en-US" altLang="ko-KR" sz="1800" b="1" i="1" dirty="0">
                <a:solidFill>
                  <a:srgbClr val="7DAEDD"/>
                </a:solidFill>
                <a:ea typeface="굴림" panose="020B0600000101010101" pitchFamily="50" charset="-127"/>
              </a:rPr>
              <a:t>loop / end</a:t>
            </a:r>
          </a:p>
          <a:p>
            <a:pPr marL="1235075" lvl="2" indent="-342900">
              <a:lnSpc>
                <a:spcPct val="105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Start loop as amount of parameter until meet “end”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e.g.)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loop 20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trigger 61070101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send 2F3304400040D8 </a:t>
            </a:r>
          </a:p>
          <a:p>
            <a:pPr marL="1349375" lvl="3" indent="0">
              <a:lnSpc>
                <a:spcPct val="105000"/>
              </a:lnSpc>
              <a:buClrTx/>
              <a:defRPr/>
            </a:pPr>
            <a:r>
              <a:rPr lang="en-US" altLang="ko-KR" sz="1500" b="1" i="1" dirty="0">
                <a:solidFill>
                  <a:srgbClr val="7DAEDD"/>
                </a:solidFill>
                <a:ea typeface="굴림" panose="020B0600000101010101" pitchFamily="50" charset="-127"/>
              </a:rPr>
              <a:t>end</a:t>
            </a:r>
          </a:p>
          <a:p>
            <a:pPr marL="1635125" lvl="3" indent="-285750">
              <a:lnSpc>
                <a:spcPct val="105000"/>
              </a:lnSpc>
              <a:buClrTx/>
              <a:buFont typeface="Symbol" panose="05050102010706020507" pitchFamily="18" charset="2"/>
              <a:buChar char="Þ"/>
              <a:defRPr/>
            </a:pPr>
            <a:r>
              <a:rPr lang="en-US" altLang="ko-KR" sz="1500" dirty="0">
                <a:solidFill>
                  <a:srgbClr val="000000"/>
                </a:solidFill>
                <a:ea typeface="굴림" panose="020B0600000101010101" pitchFamily="50" charset="-127"/>
              </a:rPr>
              <a:t>Wait until getting RF on event then send get dynamic LMA response repeat above step 20 times</a:t>
            </a:r>
          </a:p>
          <a:p>
            <a:pPr marL="1349375" lvl="3" indent="0">
              <a:lnSpc>
                <a:spcPct val="105000"/>
              </a:lnSpc>
              <a:buClrTx/>
              <a:buNone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1349375" lvl="3" indent="0">
              <a:lnSpc>
                <a:spcPct val="105000"/>
              </a:lnSpc>
              <a:buClrTx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457200" lvl="1" indent="0">
              <a:lnSpc>
                <a:spcPct val="105000"/>
              </a:lnSpc>
              <a:buClrTx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05000"/>
              </a:lnSpc>
              <a:buClrTx/>
              <a:buFontTx/>
              <a:buAutoNum type="arabicPeriod" startAt="4"/>
              <a:defRPr/>
            </a:pPr>
            <a:endParaRPr lang="en-US" altLang="ko-KR" sz="15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39665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CONFIDENTIAL 16_9.pptx" id="{EA661A20-33A1-4055-9379-2644AEFD67A0}" vid="{D402AEE1-4B5F-49B4-9FD0-4B0734A14090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CONFIDENTIAL 16_9.pptx" id="{EA661A20-33A1-4055-9379-2644AEFD67A0}" vid="{AFFFDA95-A32F-4823-AC82-769AC46F7B1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A1CF16D3F231F542B0C3BB7B3CE6AFA3" ma:contentTypeVersion="1" ma:contentTypeDescription="Upload an image." ma:contentTypeScope="" ma:versionID="e4138e7673ead783bfb3835beaf39bb5">
  <xsd:schema xmlns:xsd="http://www.w3.org/2001/XMLSchema" xmlns:xs="http://www.w3.org/2001/XMLSchema" xmlns:p="http://schemas.microsoft.com/office/2006/metadata/properties" xmlns:ns1="http://schemas.microsoft.com/sharepoint/v3" xmlns:ns2="B726B980-9F48-4B62-B6DB-7257583548F3" xmlns:ns3="http://schemas.microsoft.com/sharepoint/v3/fields" targetNamespace="http://schemas.microsoft.com/office/2006/metadata/properties" ma:root="true" ma:fieldsID="4fd720ace74b3a18ec92a999b47a8751" ns1:_="" ns2:_="" ns3:_="">
    <xsd:import namespace="http://schemas.microsoft.com/sharepoint/v3"/>
    <xsd:import namespace="B726B980-9F48-4B62-B6DB-7257583548F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6B980-9F48-4B62-B6DB-7257583548F3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B726B980-9F48-4B62-B6DB-7257583548F3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83F05D24-F041-4C05-9D69-9585F77F2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26B980-9F48-4B62-B6DB-7257583548F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9AA60-7ECC-409A-85F4-0F0A2ACE7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B3650-A115-4DB4-BCB6-DECD44A5A36A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B726B980-9F48-4B62-B6DB-7257583548F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0_Master Content Slide</vt:lpstr>
      <vt:lpstr>10_ FSL Logo Slide</vt:lpstr>
      <vt:lpstr>PNSCR User Manual </vt:lpstr>
      <vt:lpstr>Introduction</vt:lpstr>
      <vt:lpstr>PowerPoint Presentation</vt:lpstr>
      <vt:lpstr>Executable mode </vt:lpstr>
      <vt:lpstr>Example of usage </vt:lpstr>
      <vt:lpstr>Command list </vt:lpstr>
      <vt:lpstr>Usage of Command </vt:lpstr>
      <vt:lpstr>Usage of Command (Cont.)  </vt:lpstr>
      <vt:lpstr>Usage of Command (Cont.)  </vt:lpstr>
      <vt:lpstr>Usage of Command (Cont.)  </vt:lpstr>
      <vt:lpstr>Features Supported </vt:lpstr>
      <vt:lpstr>Block Diagram</vt:lpstr>
      <vt:lpstr>How to execute </vt:lpstr>
      <vt:lpstr>SN110 Init Script</vt:lpstr>
      <vt:lpstr>Output </vt:lpstr>
      <vt:lpstr>PowerPoint Presentation</vt:lpstr>
      <vt:lpstr>PowerPoint Presentation</vt:lpstr>
      <vt:lpstr>Execution flow for NFC &amp; SPI</vt:lpstr>
      <vt:lpstr>Sequence diagram  for NFC &amp; 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PNSCR Tool</dc:title>
  <dc:creator>Hariprasad Nalacheruvu</dc:creator>
  <cp:lastModifiedBy>Shubham Salunkhe</cp:lastModifiedBy>
  <cp:revision>136</cp:revision>
  <dcterms:created xsi:type="dcterms:W3CDTF">2022-10-11T10:44:18Z</dcterms:created>
  <dcterms:modified xsi:type="dcterms:W3CDTF">2023-01-31T07:02:11Z</dcterms:modified>
</cp:coreProperties>
</file>