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Workshop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NTU Open Source Society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76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808"/>
          </a:xfrm>
        </p:spPr>
        <p:txBody>
          <a:bodyPr/>
          <a:lstStyle/>
          <a:p>
            <a:r>
              <a:rPr lang="en-US" dirty="0"/>
              <a:t>Introduction – What is it?	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5054" y="1390918"/>
            <a:ext cx="4116946" cy="3026067"/>
          </a:xfrm>
        </p:spPr>
      </p:pic>
      <p:sp>
        <p:nvSpPr>
          <p:cNvPr id="5" name="TextBox 4"/>
          <p:cNvSpPr txBox="1"/>
          <p:nvPr/>
        </p:nvSpPr>
        <p:spPr>
          <a:xfrm>
            <a:off x="1030310" y="1609859"/>
            <a:ext cx="704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Electronic board to control electrical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 with Digital and Analog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for prototyping, studying 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specification: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MicroController</a:t>
            </a:r>
            <a:r>
              <a:rPr lang="en-US" dirty="0"/>
              <a:t>:		ATmega328P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Clock speed:			16 MHz (</a:t>
            </a:r>
            <a:r>
              <a:rPr lang="en-US" dirty="0" err="1"/>
              <a:t>Veryyyy</a:t>
            </a:r>
            <a:r>
              <a:rPr lang="en-US" dirty="0"/>
              <a:t> small)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Operating Voltage:	5V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Pin:			14 (6 of which is PWM)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Analog pin:			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RAM:					2KB (</a:t>
            </a:r>
            <a:r>
              <a:rPr lang="en-US" dirty="0" err="1"/>
              <a:t>Veryyyy</a:t>
            </a:r>
            <a:r>
              <a:rPr lang="en-US" dirty="0"/>
              <a:t> Small)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Flash memory:		32KB (Very small too)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5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814083" y="895033"/>
            <a:ext cx="6755658" cy="4965592"/>
          </a:xfrm>
        </p:spPr>
      </p:pic>
      <p:sp>
        <p:nvSpPr>
          <p:cNvPr id="6" name="TextBox 5"/>
          <p:cNvSpPr txBox="1"/>
          <p:nvPr/>
        </p:nvSpPr>
        <p:spPr>
          <a:xfrm>
            <a:off x="1571223" y="3631842"/>
            <a:ext cx="2137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pins: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Ground (GND)</a:t>
            </a:r>
          </a:p>
          <a:p>
            <a:endParaRPr lang="en-US" dirty="0"/>
          </a:p>
          <a:p>
            <a:r>
              <a:rPr lang="en-US" dirty="0"/>
              <a:t>Analog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 =&gt; A5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74708" y="1738648"/>
            <a:ext cx="33412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 communication port</a:t>
            </a:r>
          </a:p>
          <a:p>
            <a:endParaRPr lang="en-US" dirty="0"/>
          </a:p>
          <a:p>
            <a:r>
              <a:rPr lang="en-US" dirty="0"/>
              <a:t>GND</a:t>
            </a:r>
          </a:p>
          <a:p>
            <a:r>
              <a:rPr lang="en-US" dirty="0"/>
              <a:t>Digital Pins: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11 – PWM</a:t>
            </a:r>
          </a:p>
          <a:p>
            <a:r>
              <a:rPr lang="en-US" dirty="0"/>
              <a:t>10 – PWM</a:t>
            </a:r>
          </a:p>
          <a:p>
            <a:r>
              <a:rPr lang="en-US" dirty="0"/>
              <a:t>9 – PWM 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6 – PWM </a:t>
            </a:r>
          </a:p>
          <a:p>
            <a:r>
              <a:rPr lang="en-US" dirty="0"/>
              <a:t>5 – PWM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3 – PWM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 – for Serial </a:t>
            </a:r>
            <a:r>
              <a:rPr lang="en-US" dirty="0" err="1"/>
              <a:t>Commnicate</a:t>
            </a:r>
            <a:endParaRPr lang="en-US" dirty="0"/>
          </a:p>
          <a:p>
            <a:r>
              <a:rPr lang="en-US" dirty="0"/>
              <a:t>0 – for Serial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6914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91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Arduino Workshop</vt:lpstr>
      <vt:lpstr>Introduction – What is it?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</dc:title>
  <dc:creator>Phi Nguyen</dc:creator>
  <cp:lastModifiedBy>Phi Nguyen</cp:lastModifiedBy>
  <cp:revision>4</cp:revision>
  <dcterms:created xsi:type="dcterms:W3CDTF">2016-12-11T08:35:56Z</dcterms:created>
  <dcterms:modified xsi:type="dcterms:W3CDTF">2016-12-11T09:07:23Z</dcterms:modified>
</cp:coreProperties>
</file>